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1879" y="7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>
            <a:extLst>
              <a:ext uri="{FF2B5EF4-FFF2-40B4-BE49-F238E27FC236}">
                <a16:creationId xmlns:a16="http://schemas.microsoft.com/office/drawing/2014/main" id="{EA0891D1-F64D-7522-96FD-7D60FFF2A4A4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711CF144-86CC-FD33-1380-BFFE2A9535BB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19">
            <a:extLst>
              <a:ext uri="{FF2B5EF4-FFF2-40B4-BE49-F238E27FC236}">
                <a16:creationId xmlns:a16="http://schemas.microsoft.com/office/drawing/2014/main" id="{18334501-3BC1-949F-FDCC-A904AC3584EA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20">
            <a:extLst>
              <a:ext uri="{FF2B5EF4-FFF2-40B4-BE49-F238E27FC236}">
                <a16:creationId xmlns:a16="http://schemas.microsoft.com/office/drawing/2014/main" id="{C8BAB910-0AEA-AAD9-706E-CACEB4FAF3F1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B194C323-A4EF-F67E-E0F1-820B8282C284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9DC856D9-4ABC-B074-90CD-8F25EC4C19DA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25">
            <a:extLst>
              <a:ext uri="{FF2B5EF4-FFF2-40B4-BE49-F238E27FC236}">
                <a16:creationId xmlns:a16="http://schemas.microsoft.com/office/drawing/2014/main" id="{347FD9BD-DF5B-52AE-FA1F-7781B5676E19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6">
            <a:extLst>
              <a:ext uri="{FF2B5EF4-FFF2-40B4-BE49-F238E27FC236}">
                <a16:creationId xmlns:a16="http://schemas.microsoft.com/office/drawing/2014/main" id="{7476E34A-5F61-DACD-C1E8-4F8F67962662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27">
            <a:extLst>
              <a:ext uri="{FF2B5EF4-FFF2-40B4-BE49-F238E27FC236}">
                <a16:creationId xmlns:a16="http://schemas.microsoft.com/office/drawing/2014/main" id="{9AA889E5-2C1C-3E7B-7E75-6F3AF35DAD51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7">
            <a:extLst>
              <a:ext uri="{FF2B5EF4-FFF2-40B4-BE49-F238E27FC236}">
                <a16:creationId xmlns:a16="http://schemas.microsoft.com/office/drawing/2014/main" id="{D75636FD-0F4A-1ADC-BA7D-D884B8348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38645A-F1BE-4280-B75D-C0744C2C4F18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14" name="Footer Placeholder 16">
            <a:extLst>
              <a:ext uri="{FF2B5EF4-FFF2-40B4-BE49-F238E27FC236}">
                <a16:creationId xmlns:a16="http://schemas.microsoft.com/office/drawing/2014/main" id="{3D49E5BF-7F96-00C7-B64A-A8CAC54A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5" name="Slide Number Placeholder 28">
            <a:extLst>
              <a:ext uri="{FF2B5EF4-FFF2-40B4-BE49-F238E27FC236}">
                <a16:creationId xmlns:a16="http://schemas.microsoft.com/office/drawing/2014/main" id="{5A467E8D-4BEC-7B76-818F-710E33A18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DB366-A59A-4970-99B5-6825EC92AA48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094835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C095CABD-AD8F-4D1C-2462-D57F7A90F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AC46E-CCCB-4253-B715-855241477268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B25E018-855C-5323-9522-EBD16BC97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E5844EA0-19F2-0833-702A-721BDC123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6AE2F-4C80-4A6A-825F-92AA50CB0B43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379530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FAADDDA9-0D51-BAAD-530B-0B1E164F5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8A26A-1B0C-4DEB-AA3C-8824039FD934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F30BA3B-B2C6-A524-B764-D725D1D7E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1CB28CD1-5AE4-36FC-DA61-1655B0406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30947-6702-4DA5-87BF-3A8B5476E32B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12777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45F14321-8507-265E-932D-66CFAC4EB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56839-56E5-4873-A46A-E584FEFCDF9C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B2C111D-8ECB-5B9B-7615-0D2329BC2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22">
            <a:extLst>
              <a:ext uri="{FF2B5EF4-FFF2-40B4-BE49-F238E27FC236}">
                <a16:creationId xmlns:a16="http://schemas.microsoft.com/office/drawing/2014/main" id="{0B4F65B1-4266-626F-AEC9-24F972CC2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07D77-3370-4FA4-8863-C3AD0CFDE9DF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728586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>
            <a:extLst>
              <a:ext uri="{FF2B5EF4-FFF2-40B4-BE49-F238E27FC236}">
                <a16:creationId xmlns:a16="http://schemas.microsoft.com/office/drawing/2014/main" id="{CB537583-85F3-8A27-24C4-D9DD7F3B7832}"/>
              </a:ext>
            </a:extLst>
          </p:cNvPr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3648 h 3648"/>
              <a:gd name="T2" fmla="*/ 720 w 2736"/>
              <a:gd name="T3" fmla="*/ 2016 h 3648"/>
              <a:gd name="T4" fmla="*/ 2736 w 2736"/>
              <a:gd name="T5" fmla="*/ 0 h 3648"/>
              <a:gd name="T6" fmla="*/ 2736 w 2736"/>
              <a:gd name="T7" fmla="*/ 96 h 3648"/>
              <a:gd name="T8" fmla="*/ 744 w 2736"/>
              <a:gd name="T9" fmla="*/ 2038 h 3648"/>
              <a:gd name="T10" fmla="*/ 48 w 2736"/>
              <a:gd name="T11" fmla="*/ 3648 h 3648"/>
              <a:gd name="T12" fmla="*/ 0 w 2736"/>
              <a:gd name="T13" fmla="*/ 3648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87A33037-1914-A5B7-34CD-9F7B0C8B193A}"/>
              </a:ext>
            </a:extLst>
          </p:cNvPr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4080 h 4128"/>
              <a:gd name="T2" fmla="*/ 0 w 3504"/>
              <a:gd name="T3" fmla="*/ 4128 h 4128"/>
              <a:gd name="T4" fmla="*/ 3504 w 3504"/>
              <a:gd name="T5" fmla="*/ 2640 h 4128"/>
              <a:gd name="T6" fmla="*/ 2880 w 3504"/>
              <a:gd name="T7" fmla="*/ 0 h 4128"/>
              <a:gd name="T8" fmla="*/ 2832 w 3504"/>
              <a:gd name="T9" fmla="*/ 0 h 4128"/>
              <a:gd name="T10" fmla="*/ 3465 w 3504"/>
              <a:gd name="T11" fmla="*/ 2619 h 4128"/>
              <a:gd name="T12" fmla="*/ 0 w 3504"/>
              <a:gd name="T13" fmla="*/ 4080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6" name="Freeform 19">
            <a:extLst>
              <a:ext uri="{FF2B5EF4-FFF2-40B4-BE49-F238E27FC236}">
                <a16:creationId xmlns:a16="http://schemas.microsoft.com/office/drawing/2014/main" id="{D0C3BF0B-2052-350F-720F-31F5CB0E4E33}"/>
              </a:ext>
            </a:extLst>
          </p:cNvPr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0">
            <a:extLst>
              <a:ext uri="{FF2B5EF4-FFF2-40B4-BE49-F238E27FC236}">
                <a16:creationId xmlns:a16="http://schemas.microsoft.com/office/drawing/2014/main" id="{32E97679-7501-FE23-C9CD-9CFEA21036D2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11056774-9347-93AB-3ECA-1520DB6CDEF9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reeform 24">
            <a:extLst>
              <a:ext uri="{FF2B5EF4-FFF2-40B4-BE49-F238E27FC236}">
                <a16:creationId xmlns:a16="http://schemas.microsoft.com/office/drawing/2014/main" id="{5376A2DF-91AA-DD58-4CC2-FDD3EB2F4F42}"/>
              </a:ext>
            </a:extLst>
          </p:cNvPr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92FF154D-F353-BEB5-1562-B5D0D13FCF32}"/>
              </a:ext>
            </a:extLst>
          </p:cNvPr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Freeform 26">
            <a:extLst>
              <a:ext uri="{FF2B5EF4-FFF2-40B4-BE49-F238E27FC236}">
                <a16:creationId xmlns:a16="http://schemas.microsoft.com/office/drawing/2014/main" id="{56141D36-4F81-7248-AC74-D1D671C09A59}"/>
              </a:ext>
            </a:extLst>
          </p:cNvPr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27">
            <a:extLst>
              <a:ext uri="{FF2B5EF4-FFF2-40B4-BE49-F238E27FC236}">
                <a16:creationId xmlns:a16="http://schemas.microsoft.com/office/drawing/2014/main" id="{1628DCF5-5370-A267-14A7-53E01F36E90E}"/>
              </a:ext>
            </a:extLst>
          </p:cNvPr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Freeform 28">
            <a:extLst>
              <a:ext uri="{FF2B5EF4-FFF2-40B4-BE49-F238E27FC236}">
                <a16:creationId xmlns:a16="http://schemas.microsoft.com/office/drawing/2014/main" id="{87E602EF-8788-1AE6-CE83-68F935470EAC}"/>
              </a:ext>
            </a:extLst>
          </p:cNvPr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Freeform 29">
            <a:extLst>
              <a:ext uri="{FF2B5EF4-FFF2-40B4-BE49-F238E27FC236}">
                <a16:creationId xmlns:a16="http://schemas.microsoft.com/office/drawing/2014/main" id="{045C39F2-90D8-931D-C4B8-3518A401AC00}"/>
              </a:ext>
            </a:extLst>
          </p:cNvPr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Freeform 30">
            <a:extLst>
              <a:ext uri="{FF2B5EF4-FFF2-40B4-BE49-F238E27FC236}">
                <a16:creationId xmlns:a16="http://schemas.microsoft.com/office/drawing/2014/main" id="{3D0AF721-B5D5-081E-CFCB-E57B7CA10CA5}"/>
              </a:ext>
            </a:extLst>
          </p:cNvPr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FF061DA4-9153-8218-9385-09E4F707C076}"/>
              </a:ext>
            </a:extLst>
          </p:cNvPr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Freeform 32">
            <a:extLst>
              <a:ext uri="{FF2B5EF4-FFF2-40B4-BE49-F238E27FC236}">
                <a16:creationId xmlns:a16="http://schemas.microsoft.com/office/drawing/2014/main" id="{7B6CD576-9C05-8F62-1C97-18DEB2D4AE7D}"/>
              </a:ext>
            </a:extLst>
          </p:cNvPr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Freeform 33">
            <a:extLst>
              <a:ext uri="{FF2B5EF4-FFF2-40B4-BE49-F238E27FC236}">
                <a16:creationId xmlns:a16="http://schemas.microsoft.com/office/drawing/2014/main" id="{B5C99F2B-CA3C-DE7F-12DC-0C11C4A05405}"/>
              </a:ext>
            </a:extLst>
          </p:cNvPr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34">
            <a:extLst>
              <a:ext uri="{FF2B5EF4-FFF2-40B4-BE49-F238E27FC236}">
                <a16:creationId xmlns:a16="http://schemas.microsoft.com/office/drawing/2014/main" id="{1105D436-E63B-4270-8FE8-37C71A3B41C3}"/>
              </a:ext>
            </a:extLst>
          </p:cNvPr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35">
            <a:extLst>
              <a:ext uri="{FF2B5EF4-FFF2-40B4-BE49-F238E27FC236}">
                <a16:creationId xmlns:a16="http://schemas.microsoft.com/office/drawing/2014/main" id="{C2B1D358-67DF-6F0D-62F9-BEE289482CBA}"/>
              </a:ext>
            </a:extLst>
          </p:cNvPr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36">
            <a:extLst>
              <a:ext uri="{FF2B5EF4-FFF2-40B4-BE49-F238E27FC236}">
                <a16:creationId xmlns:a16="http://schemas.microsoft.com/office/drawing/2014/main" id="{10592E06-6009-4ECA-1C1A-5FB86C5FCF0D}"/>
              </a:ext>
            </a:extLst>
          </p:cNvPr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37">
            <a:extLst>
              <a:ext uri="{FF2B5EF4-FFF2-40B4-BE49-F238E27FC236}">
                <a16:creationId xmlns:a16="http://schemas.microsoft.com/office/drawing/2014/main" id="{5DE309D2-3A5D-FCE4-A605-1CE9FA2CBF18}"/>
              </a:ext>
            </a:extLst>
          </p:cNvPr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38">
            <a:extLst>
              <a:ext uri="{FF2B5EF4-FFF2-40B4-BE49-F238E27FC236}">
                <a16:creationId xmlns:a16="http://schemas.microsoft.com/office/drawing/2014/main" id="{9AD89074-EE04-A3A8-69C9-29B8D373AE35}"/>
              </a:ext>
            </a:extLst>
          </p:cNvPr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39">
            <a:extLst>
              <a:ext uri="{FF2B5EF4-FFF2-40B4-BE49-F238E27FC236}">
                <a16:creationId xmlns:a16="http://schemas.microsoft.com/office/drawing/2014/main" id="{D5D2400E-5884-9EC7-CF34-60B475C4F1B0}"/>
              </a:ext>
            </a:extLst>
          </p:cNvPr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DEA292D3-9BBD-ABD4-8EE1-B9F55F7CE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086DE5-681F-4722-80A9-C71B511E3E86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C458E2BE-8743-A1DD-7D24-F138130AB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7D3CFE37-FC82-C64C-21E2-060C7CCD0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41D89-CA8D-48D2-8113-1B22C07A0836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9598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FC5A2D-DEDA-EE5F-39DA-D4D3352C8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DA0115-1BD9-4BA4-84FC-45E0B0BF05A2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3043B-AE94-C07F-8729-B07ACE32B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D4402C-4E3C-8F40-66F4-591F86B2A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ED36C-50FA-4958-90E2-D428DD54047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226368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>
            <a:extLst>
              <a:ext uri="{FF2B5EF4-FFF2-40B4-BE49-F238E27FC236}">
                <a16:creationId xmlns:a16="http://schemas.microsoft.com/office/drawing/2014/main" id="{2E8A389A-FE5D-DF28-BC89-907E8B98A28A}"/>
              </a:ext>
            </a:extLst>
          </p:cNvPr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1C60CCEB-378D-26FD-B987-F380BB0B2298}"/>
              </a:ext>
            </a:extLst>
          </p:cNvPr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110F164C-D657-7CB4-E8CA-162C1EAD5188}"/>
              </a:ext>
            </a:extLst>
          </p:cNvPr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20">
            <a:extLst>
              <a:ext uri="{FF2B5EF4-FFF2-40B4-BE49-F238E27FC236}">
                <a16:creationId xmlns:a16="http://schemas.microsoft.com/office/drawing/2014/main" id="{48FFCFD2-7AB2-C9AC-B410-9C725D43345C}"/>
              </a:ext>
            </a:extLst>
          </p:cNvPr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17A85F1B-4994-9FBC-A899-9350D56D1905}"/>
              </a:ext>
            </a:extLst>
          </p:cNvPr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E4DE91E0-C602-0F0F-348B-D7901361F28E}"/>
              </a:ext>
            </a:extLst>
          </p:cNvPr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25">
            <a:extLst>
              <a:ext uri="{FF2B5EF4-FFF2-40B4-BE49-F238E27FC236}">
                <a16:creationId xmlns:a16="http://schemas.microsoft.com/office/drawing/2014/main" id="{110515A5-6F50-2709-105C-6EE5CC9CE006}"/>
              </a:ext>
            </a:extLst>
          </p:cNvPr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26">
            <a:extLst>
              <a:ext uri="{FF2B5EF4-FFF2-40B4-BE49-F238E27FC236}">
                <a16:creationId xmlns:a16="http://schemas.microsoft.com/office/drawing/2014/main" id="{5BA4FCE2-0FD7-56C4-AC39-4D661BA03147}"/>
              </a:ext>
            </a:extLst>
          </p:cNvPr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7">
            <a:extLst>
              <a:ext uri="{FF2B5EF4-FFF2-40B4-BE49-F238E27FC236}">
                <a16:creationId xmlns:a16="http://schemas.microsoft.com/office/drawing/2014/main" id="{9C14316B-25A9-7290-418D-7D4B66038FD8}"/>
              </a:ext>
            </a:extLst>
          </p:cNvPr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28">
            <a:extLst>
              <a:ext uri="{FF2B5EF4-FFF2-40B4-BE49-F238E27FC236}">
                <a16:creationId xmlns:a16="http://schemas.microsoft.com/office/drawing/2014/main" id="{8B8A4E05-50F1-1BB5-FFE1-CB77093D388E}"/>
              </a:ext>
            </a:extLst>
          </p:cNvPr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>
            <a:extLst>
              <a:ext uri="{FF2B5EF4-FFF2-40B4-BE49-F238E27FC236}">
                <a16:creationId xmlns:a16="http://schemas.microsoft.com/office/drawing/2014/main" id="{C9CC54B4-696F-AC38-0B75-0603CF2B6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C29469A-0391-444E-8F34-311E1C8E4615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18" name="Footer Placeholder 7">
            <a:extLst>
              <a:ext uri="{FF2B5EF4-FFF2-40B4-BE49-F238E27FC236}">
                <a16:creationId xmlns:a16="http://schemas.microsoft.com/office/drawing/2014/main" id="{08630FFE-79FD-475C-8521-E407F5891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19" name="Slide Number Placeholder 8">
            <a:extLst>
              <a:ext uri="{FF2B5EF4-FFF2-40B4-BE49-F238E27FC236}">
                <a16:creationId xmlns:a16="http://schemas.microsoft.com/office/drawing/2014/main" id="{CE49A58D-1A93-E417-3418-81745A994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671A7-3F9B-42AC-80EC-7F2321C062FC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41184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>
                <a16:creationId xmlns:a16="http://schemas.microsoft.com/office/drawing/2014/main" id="{7AED51C5-63EC-48C1-652A-1DF12806F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5ABBA-FC5A-4C0F-AA68-795A1191B78E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4EDAB124-0B34-B768-6E95-D3B515D1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22">
            <a:extLst>
              <a:ext uri="{FF2B5EF4-FFF2-40B4-BE49-F238E27FC236}">
                <a16:creationId xmlns:a16="http://schemas.microsoft.com/office/drawing/2014/main" id="{8DE08860-344D-D9DA-99C7-00E5F4B64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313FA-9DFB-458B-9067-B42BC61C8FA4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86095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5D0337-07D2-C78E-DA8C-84B873FC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6E72A57-9F98-4E0B-872C-0B7FCF9898FD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5E7504-551A-0BBC-6FDD-5B22BF18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C10D2-BB3E-D515-11F2-BF9ED7D3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C4727-FAD0-4A1A-96A8-6AD07346C51F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421508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434E4A31-E1EC-EABA-00C0-9CFE58006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6D662-31F2-4F54-96C2-EF85B739E38E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40C4CEF-B057-8579-20A9-05D51E585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78CA2F20-5A81-8117-C590-0DF13F216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33A90-F9E5-4065-B760-48DF7EBADA7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1152275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>
            <a:extLst>
              <a:ext uri="{FF2B5EF4-FFF2-40B4-BE49-F238E27FC236}">
                <a16:creationId xmlns:a16="http://schemas.microsoft.com/office/drawing/2014/main" id="{8ADB70C9-3C1E-080F-1149-2BD180F01B3A}"/>
              </a:ext>
            </a:extLst>
          </p:cNvPr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18">
            <a:extLst>
              <a:ext uri="{FF2B5EF4-FFF2-40B4-BE49-F238E27FC236}">
                <a16:creationId xmlns:a16="http://schemas.microsoft.com/office/drawing/2014/main" id="{F796F579-61D4-9291-9863-33659C5988F7}"/>
              </a:ext>
            </a:extLst>
          </p:cNvPr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>
            <a:extLst>
              <a:ext uri="{FF2B5EF4-FFF2-40B4-BE49-F238E27FC236}">
                <a16:creationId xmlns:a16="http://schemas.microsoft.com/office/drawing/2014/main" id="{DA569758-B348-F82D-9966-8929279B8B7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20">
              <a:extLst>
                <a:ext uri="{FF2B5EF4-FFF2-40B4-BE49-F238E27FC236}">
                  <a16:creationId xmlns:a16="http://schemas.microsoft.com/office/drawing/2014/main" id="{3E67A927-847A-DEDF-E2EC-56E649C9A69B}"/>
                </a:ext>
              </a:extLst>
            </p:cNvPr>
            <p:cNvCxnSpPr/>
            <p:nvPr/>
          </p:nvCxnSpPr>
          <p:spPr>
            <a:xfrm rot="16200000">
              <a:off x="6663593" y="12906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3">
              <a:extLst>
                <a:ext uri="{FF2B5EF4-FFF2-40B4-BE49-F238E27FC236}">
                  <a16:creationId xmlns:a16="http://schemas.microsoft.com/office/drawing/2014/main" id="{2512BDBA-DAEC-FC72-A600-756FC21E7999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24">
              <a:extLst>
                <a:ext uri="{FF2B5EF4-FFF2-40B4-BE49-F238E27FC236}">
                  <a16:creationId xmlns:a16="http://schemas.microsoft.com/office/drawing/2014/main" id="{AAEA333D-13DB-8375-048C-A2A56A2918C6}"/>
                </a:ext>
              </a:extLst>
            </p:cNvPr>
            <p:cNvCxnSpPr/>
            <p:nvPr/>
          </p:nvCxnSpPr>
          <p:spPr>
            <a:xfrm rot="5400000" flipH="1">
              <a:off x="6744513" y="12896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>
            <a:extLst>
              <a:ext uri="{FF2B5EF4-FFF2-40B4-BE49-F238E27FC236}">
                <a16:creationId xmlns:a16="http://schemas.microsoft.com/office/drawing/2014/main" id="{143B6BF6-AED4-D8DF-77EF-8F5B7B32B082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26">
              <a:extLst>
                <a:ext uri="{FF2B5EF4-FFF2-40B4-BE49-F238E27FC236}">
                  <a16:creationId xmlns:a16="http://schemas.microsoft.com/office/drawing/2014/main" id="{CC129A95-B6B2-2349-5BE3-36E375EBF134}"/>
                </a:ext>
              </a:extLst>
            </p:cNvPr>
            <p:cNvCxnSpPr/>
            <p:nvPr/>
          </p:nvCxnSpPr>
          <p:spPr>
            <a:xfrm rot="16200000">
              <a:off x="6663593" y="1290641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27">
              <a:extLst>
                <a:ext uri="{FF2B5EF4-FFF2-40B4-BE49-F238E27FC236}">
                  <a16:creationId xmlns:a16="http://schemas.microsoft.com/office/drawing/2014/main" id="{CB8656D4-155C-D655-96E9-7DD8287E19B0}"/>
                </a:ext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28">
              <a:extLst>
                <a:ext uri="{FF2B5EF4-FFF2-40B4-BE49-F238E27FC236}">
                  <a16:creationId xmlns:a16="http://schemas.microsoft.com/office/drawing/2014/main" id="{C0ECCD56-2D80-2C52-F90B-E1D8A454CCDC}"/>
                </a:ext>
              </a:extLst>
            </p:cNvPr>
            <p:cNvCxnSpPr/>
            <p:nvPr/>
          </p:nvCxnSpPr>
          <p:spPr>
            <a:xfrm rot="5400000" flipH="1">
              <a:off x="6744513" y="1289666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>
            <a:extLst>
              <a:ext uri="{FF2B5EF4-FFF2-40B4-BE49-F238E27FC236}">
                <a16:creationId xmlns:a16="http://schemas.microsoft.com/office/drawing/2014/main" id="{E4D5F6E5-774A-4458-6E8F-2ED927B1793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30">
              <a:extLst>
                <a:ext uri="{FF2B5EF4-FFF2-40B4-BE49-F238E27FC236}">
                  <a16:creationId xmlns:a16="http://schemas.microsoft.com/office/drawing/2014/main" id="{3B5411E2-0272-0CE0-5E10-122A1AB46947}"/>
                </a:ext>
              </a:extLst>
            </p:cNvPr>
            <p:cNvCxnSpPr/>
            <p:nvPr/>
          </p:nvCxnSpPr>
          <p:spPr>
            <a:xfrm rot="16200000">
              <a:off x="6663592" y="1290640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31">
              <a:extLst>
                <a:ext uri="{FF2B5EF4-FFF2-40B4-BE49-F238E27FC236}">
                  <a16:creationId xmlns:a16="http://schemas.microsoft.com/office/drawing/2014/main" id="{866B92A2-CEFB-F999-1734-00E9DD7A3514}"/>
                </a:ext>
              </a:extLst>
            </p:cNvPr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32">
              <a:extLst>
                <a:ext uri="{FF2B5EF4-FFF2-40B4-BE49-F238E27FC236}">
                  <a16:creationId xmlns:a16="http://schemas.microsoft.com/office/drawing/2014/main" id="{7756AB2A-6E3B-694F-BA79-436DEDF44F2B}"/>
                </a:ext>
              </a:extLst>
            </p:cNvPr>
            <p:cNvCxnSpPr/>
            <p:nvPr/>
          </p:nvCxnSpPr>
          <p:spPr>
            <a:xfrm rot="5400000" flipH="1">
              <a:off x="6744512" y="1289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>
            <a:extLst>
              <a:ext uri="{FF2B5EF4-FFF2-40B4-BE49-F238E27FC236}">
                <a16:creationId xmlns:a16="http://schemas.microsoft.com/office/drawing/2014/main" id="{F66CAF98-9F2E-064D-6E89-042BD2191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3C3209-74A4-4FE7-BB6E-6C84983E5DB8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20" name="Footer Placeholder 5">
            <a:extLst>
              <a:ext uri="{FF2B5EF4-FFF2-40B4-BE49-F238E27FC236}">
                <a16:creationId xmlns:a16="http://schemas.microsoft.com/office/drawing/2014/main" id="{2EF1F7C4-CAF3-58C9-FC3B-B1799BBD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B73BCA39-7CC9-4204-A1AA-CA7F75F1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57A3402B-DEAE-48BC-BA8D-05FB4D143E45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797111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5AEE5E7-3E80-A05D-01D7-56BE86255FFE}"/>
              </a:ext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E6D848-2E21-5D8B-2DBB-0F83066A44DE}"/>
              </a:ext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A7B95B-B379-AE8B-FF90-6E782878A1E4}"/>
              </a:ext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EE2DF0-49EB-210D-4D9D-4E63D2A3CC76}"/>
              </a:ext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E14693-B1B7-B835-CFE4-0D52429F7696}"/>
              </a:ext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470EEF-7595-1CEA-C763-7C1FE8FA4C5B}"/>
              </a:ext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6D1B7B0-164D-7A87-390B-54ED3059A0D8}"/>
              </a:ext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C85755-58EF-A747-25E7-A5C2EA5B20DE}"/>
              </a:ext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CF041A-2A18-CA3B-FEDF-813412F4466F}"/>
              </a:ext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>
            <a:extLst>
              <a:ext uri="{FF2B5EF4-FFF2-40B4-BE49-F238E27FC236}">
                <a16:creationId xmlns:a16="http://schemas.microsoft.com/office/drawing/2014/main" id="{C6C7E3EF-24BE-5435-ABD8-FE65AA396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>
            <a:extLst>
              <a:ext uri="{FF2B5EF4-FFF2-40B4-BE49-F238E27FC236}">
                <a16:creationId xmlns:a16="http://schemas.microsoft.com/office/drawing/2014/main" id="{7B73C26F-9BA7-E1AD-628D-7A9E92DB89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/>
              <a:t>Click to edit Master text styles</a:t>
            </a:r>
          </a:p>
          <a:p>
            <a:pPr lvl="1"/>
            <a:r>
              <a:rPr lang="en-US" altLang="sk-SK"/>
              <a:t>Second level</a:t>
            </a:r>
          </a:p>
          <a:p>
            <a:pPr lvl="2"/>
            <a:r>
              <a:rPr lang="en-US" altLang="sk-SK"/>
              <a:t>Third level</a:t>
            </a:r>
          </a:p>
          <a:p>
            <a:pPr lvl="3"/>
            <a:r>
              <a:rPr lang="en-US" altLang="sk-SK"/>
              <a:t>Fourth level</a:t>
            </a:r>
          </a:p>
          <a:p>
            <a:pPr lvl="4"/>
            <a:r>
              <a:rPr lang="en-US" altLang="sk-SK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2BD1E9BA-728A-E96A-DF2F-568F1DC5A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7F4A956-2CC8-4E32-B30D-B0FC97808382}" type="datetimeFigureOut">
              <a:rPr lang="sk-SK"/>
              <a:pPr>
                <a:defRPr/>
              </a:pPr>
              <a:t>20. 10. 2025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543328-9FC2-8267-03A0-331762B00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sk-SK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D2C9B859-507D-5CC7-9EBB-F7313B8912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Corbel" panose="020B0503020204020204" pitchFamily="34" charset="0"/>
              </a:defRPr>
            </a:lvl1pPr>
          </a:lstStyle>
          <a:p>
            <a:fld id="{01B8B058-2C01-439D-A488-7DC02527355D}" type="slidenum">
              <a:rPr lang="sk-SK" altLang="sk-SK"/>
              <a:pPr/>
              <a:t>‹#›</a:t>
            </a:fld>
            <a:endParaRPr lang="sk-SK" alt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4" r:id="rId1"/>
    <p:sldLayoutId id="2147483859" r:id="rId2"/>
    <p:sldLayoutId id="2147483865" r:id="rId3"/>
    <p:sldLayoutId id="2147483866" r:id="rId4"/>
    <p:sldLayoutId id="2147483867" r:id="rId5"/>
    <p:sldLayoutId id="2147483860" r:id="rId6"/>
    <p:sldLayoutId id="2147483868" r:id="rId7"/>
    <p:sldLayoutId id="2147483861" r:id="rId8"/>
    <p:sldLayoutId id="2147483869" r:id="rId9"/>
    <p:sldLayoutId id="2147483862" r:id="rId10"/>
    <p:sldLayoutId id="21474838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1B6FF"/>
            </a:gs>
            <a:gs pos="64999">
              <a:srgbClr val="000000"/>
            </a:gs>
            <a:gs pos="100000">
              <a:srgbClr val="5A77A9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31C2F2-88EC-E650-B038-BD4488244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786" y="3571876"/>
            <a:ext cx="7772400" cy="157163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sk-SK" dirty="0">
                <a:solidFill>
                  <a:schemeClr val="tx2">
                    <a:satMod val="200000"/>
                  </a:schemeClr>
                </a:solidFill>
              </a:rPr>
              <a:t>5. supravodivosŤ-levitácia</a:t>
            </a:r>
          </a:p>
        </p:txBody>
      </p:sp>
      <p:sp>
        <p:nvSpPr>
          <p:cNvPr id="6" name="TextovéPole 14">
            <a:extLst>
              <a:ext uri="{FF2B5EF4-FFF2-40B4-BE49-F238E27FC236}">
                <a16:creationId xmlns:a16="http://schemas.microsoft.com/office/drawing/2014/main" id="{8DB5D3F0-CDE1-0DF5-B8CD-8C54286E91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74" y="1643050"/>
            <a:ext cx="4357718" cy="923925"/>
          </a:xfrm>
          <a:prstGeom prst="rect">
            <a:avLst/>
          </a:prstGeom>
          <a:solidFill>
            <a:srgbClr val="FF0000"/>
          </a:solidFill>
          <a:ln w="19050" cap="rnd">
            <a:solidFill>
              <a:schemeClr val="bg1">
                <a:alpha val="74000"/>
              </a:schemeClr>
            </a:solidFill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5400" b="1" dirty="0">
                <a:solidFill>
                  <a:schemeClr val="bg1"/>
                </a:solidFill>
                <a:latin typeface="Calibri" pitchFamily="34" charset="0"/>
              </a:rPr>
              <a:t>veda pre život</a:t>
            </a:r>
          </a:p>
        </p:txBody>
      </p:sp>
      <p:pic>
        <p:nvPicPr>
          <p:cNvPr id="8198" name="Picture 8">
            <a:extLst>
              <a:ext uri="{FF2B5EF4-FFF2-40B4-BE49-F238E27FC236}">
                <a16:creationId xmlns:a16="http://schemas.microsoft.com/office/drawing/2014/main" id="{8FD5B744-C04F-4D96-EF56-EE4F0F493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85750"/>
            <a:ext cx="28289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0BD2B-89F8-D77A-1F53-2B556B5F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Veľmi nízke teploty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D83FC079-70FA-7B40-5734-9F45CADADF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Nízke teploty sa dosahujú v chladiacich zariadeniach pomocou skvapalnených plynov. </a:t>
            </a:r>
          </a:p>
          <a:p>
            <a:pPr eaLnBrk="1" hangingPunct="1"/>
            <a:r>
              <a:rPr lang="sk-SK" altLang="sk-SK"/>
              <a:t>Veľmi nízke teploty, héliové teploty (od 0,2 do 4,2 K) sa získavajú </a:t>
            </a:r>
            <a:r>
              <a:rPr lang="sk-SK" altLang="sk-SK">
                <a:solidFill>
                  <a:srgbClr val="FF0000"/>
                </a:solidFill>
              </a:rPr>
              <a:t>kvapalným héliom</a:t>
            </a:r>
            <a:r>
              <a:rPr lang="sk-SK" altLang="sk-SK"/>
              <a:t>. </a:t>
            </a:r>
          </a:p>
          <a:p>
            <a:pPr eaLnBrk="1" hangingPunct="1"/>
            <a:r>
              <a:rPr lang="sk-SK" altLang="sk-SK"/>
              <a:t>Jeho nevýhodou je, že je drahý.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7F85C-D233-333C-1902-EB4734D55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Podstata supravodivosti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E6DEB546-1304-6D3B-CBCC-D138B5792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Teóriu popisujúcu supravodivosť vytvorili J.Bardeen, L.Cooper a J.R.Schrieffer, preto sa nazýva aj podľa ich mien </a:t>
            </a:r>
            <a:r>
              <a:rPr lang="sk-SK" altLang="sk-SK">
                <a:solidFill>
                  <a:srgbClr val="FF0000"/>
                </a:solidFill>
              </a:rPr>
              <a:t>BCS teória</a:t>
            </a:r>
            <a:r>
              <a:rPr lang="sk-SK" altLang="sk-SK"/>
              <a:t>. V roku 1972 za ňu získali Nobelovu cenu za fyziku. </a:t>
            </a:r>
          </a:p>
          <a:p>
            <a:pPr eaLnBrk="1" hangingPunct="1"/>
            <a:r>
              <a:rPr lang="sk-SK" altLang="sk-SK"/>
              <a:t>BCS teória hovorí, že v dôsledku interakcie medzi elektrónmi a kmitmi kryštálovej mriežky (tiež volané </a:t>
            </a:r>
            <a:r>
              <a:rPr lang="sk-SK" altLang="sk-SK">
                <a:solidFill>
                  <a:srgbClr val="FF0000"/>
                </a:solidFill>
              </a:rPr>
              <a:t>fonóny</a:t>
            </a:r>
            <a:r>
              <a:rPr lang="sk-SK" altLang="sk-SK"/>
              <a:t>) môže dôjsť k </a:t>
            </a:r>
            <a:r>
              <a:rPr lang="sk-SK" altLang="sk-SK">
                <a:solidFill>
                  <a:srgbClr val="FF0000"/>
                </a:solidFill>
              </a:rPr>
              <a:t>spárovaniu dvoch elektrónov</a:t>
            </a:r>
            <a:r>
              <a:rPr lang="sk-SK" altLang="sk-SK"/>
              <a:t>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EA2172E9-258E-0ACE-2F9F-71BDA15B3E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25" y="857250"/>
            <a:ext cx="3956050" cy="5072063"/>
          </a:xfrm>
          <a:noFill/>
        </p:spPr>
      </p:pic>
      <p:sp>
        <p:nvSpPr>
          <p:cNvPr id="19459" name="TextBox 4">
            <a:extLst>
              <a:ext uri="{FF2B5EF4-FFF2-40B4-BE49-F238E27FC236}">
                <a16:creationId xmlns:a16="http://schemas.microsoft.com/office/drawing/2014/main" id="{96A6408C-8E40-18F7-4DDC-0BC89A02B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500063"/>
            <a:ext cx="4214812" cy="590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endParaRPr lang="sk-SK" altLang="sk-SK"/>
          </a:p>
          <a:p>
            <a:pPr eaLnBrk="1" hangingPunct="1"/>
            <a:r>
              <a:rPr lang="sk-SK" altLang="sk-SK" sz="2400"/>
              <a:t>Holanďan Heike Kamerlingh Onnes v roku 1911, tri roky po tom, ako sa mu podarilo skvapalniť hélium, meral elektrický odpor rôznych kovov pri nízkej teplote. Pri experimentoch s ortuťou zistil, že pri teplote blízkej absolutnej nule 4,22 K odpor náhle klesol na nemerateľne malú hodnotu. Za objav tohoto fyzikálneho javu, nazvaného supravodivosť, dostal v roku 1913 Nobelovu cenu.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286A4-F1B0-E7F2-BE05-0BE19EC24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Cooperovský pár</a:t>
            </a:r>
          </a:p>
        </p:txBody>
      </p:sp>
      <p:sp>
        <p:nvSpPr>
          <p:cNvPr id="20483" name="Content Placeholder 2">
            <a:extLst>
              <a:ext uri="{FF2B5EF4-FFF2-40B4-BE49-F238E27FC236}">
                <a16:creationId xmlns:a16="http://schemas.microsoft.com/office/drawing/2014/main" id="{A038F120-BE4D-D671-4362-28CDD0773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Jeden elektrón pri pohybe kryštálovou mriežkou vytvára v nej oblasti, ktoré samy priťahujú druhý elektrón a odpor sa teda znižuje. Oba elektróny nazývame </a:t>
            </a:r>
            <a:r>
              <a:rPr lang="sk-SK" altLang="sk-SK">
                <a:solidFill>
                  <a:srgbClr val="FF0000"/>
                </a:solidFill>
              </a:rPr>
              <a:t>Cooperovský pár</a:t>
            </a:r>
            <a:r>
              <a:rPr lang="sk-SK" altLang="sk-SK"/>
              <a:t>. </a:t>
            </a:r>
          </a:p>
          <a:p>
            <a:pPr eaLnBrk="1" hangingPunct="1"/>
            <a:r>
              <a:rPr lang="sk-SK" altLang="sk-SK"/>
              <a:t>Podstatou supravodivosti je, že všetky Cooperovské páry v supravodiči sa správajú </a:t>
            </a:r>
            <a:r>
              <a:rPr lang="sk-SK" altLang="sk-SK">
                <a:solidFill>
                  <a:srgbClr val="FF0000"/>
                </a:solidFill>
              </a:rPr>
              <a:t>vzájomne závislo, koherentne</a:t>
            </a:r>
            <a:r>
              <a:rPr lang="sk-SK" altLang="sk-SK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EF104-BA2B-5271-C961-4CF9CB1B1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Vysokoteplotné supravodiče</a:t>
            </a:r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C16D20E2-CAB6-DA4A-F5D8-1BE88142D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V rokoch 1986-1987 nastal vo vývoji supravodičov kvalitatívny skok objavením tzv. </a:t>
            </a:r>
            <a:r>
              <a:rPr lang="sk-SK" altLang="sk-SK">
                <a:solidFill>
                  <a:srgbClr val="FF0000"/>
                </a:solidFill>
              </a:rPr>
              <a:t>vysokoteplotných supravodičov</a:t>
            </a:r>
            <a:r>
              <a:rPr lang="sk-SK" altLang="sk-SK"/>
              <a:t>. </a:t>
            </a:r>
          </a:p>
          <a:p>
            <a:pPr eaLnBrk="1" hangingPunct="1"/>
            <a:r>
              <a:rPr lang="sk-SK" altLang="sk-SK"/>
              <a:t>Podarilo sa nájsť látky, u ktorých kritická teplota je takmer </a:t>
            </a:r>
            <a:r>
              <a:rPr lang="sk-SK" altLang="sk-SK">
                <a:solidFill>
                  <a:srgbClr val="FF0000"/>
                </a:solidFill>
              </a:rPr>
              <a:t>120 K</a:t>
            </a:r>
          </a:p>
          <a:p>
            <a:pPr eaLnBrk="1" hangingPunct="1"/>
            <a:r>
              <a:rPr lang="sk-SK" altLang="sk-SK"/>
              <a:t>Skúmajú sa nové materiály a hľadajú sa nové typy supravodičov, ktoré by mali supravodivé vlastnosti už pri </a:t>
            </a:r>
            <a:r>
              <a:rPr lang="sk-SK" altLang="sk-SK">
                <a:solidFill>
                  <a:srgbClr val="FF0000"/>
                </a:solidFill>
              </a:rPr>
              <a:t>bežných vonkajších teplotách.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F5FA2-295A-0C4B-0799-44711285C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Využitie supravodičov</a:t>
            </a: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8A1C2A78-1FC0-EFC8-FE57-B8A22529E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doteraz hlavné využitie supravodičov je v cievkach na </a:t>
            </a:r>
            <a:r>
              <a:rPr lang="sk-SK" altLang="sk-SK">
                <a:solidFill>
                  <a:srgbClr val="FF0000"/>
                </a:solidFill>
              </a:rPr>
              <a:t>tvorbu silných magnetických polí</a:t>
            </a:r>
            <a:r>
              <a:rPr lang="sk-SK" altLang="sk-SK"/>
              <a:t>. Za pomoci nich sa vyrábajú omnoho menšie a efektívnejšie supravodivé magnety.</a:t>
            </a:r>
          </a:p>
          <a:p>
            <a:pPr eaLnBrk="1" hangingPunct="1"/>
            <a:r>
              <a:rPr lang="sk-SK" altLang="sk-SK"/>
              <a:t>S nasadením supravodivých magnetov sa môžme stretnúť v medicíne pri </a:t>
            </a:r>
            <a:r>
              <a:rPr lang="sk-SK" altLang="sk-SK">
                <a:solidFill>
                  <a:srgbClr val="FF0000"/>
                </a:solidFill>
              </a:rPr>
              <a:t>magnetickej rezonancii</a:t>
            </a:r>
            <a:r>
              <a:rPr lang="sk-SK" altLang="sk-SK"/>
              <a:t> mozku. </a:t>
            </a:r>
          </a:p>
          <a:p>
            <a:pPr eaLnBrk="1" hangingPunct="1"/>
            <a:r>
              <a:rPr lang="sk-SK" altLang="sk-SK"/>
              <a:t>Merajú sa nimi aj veľmi slabé magnetické polia. Vo </a:t>
            </a:r>
            <a:r>
              <a:rPr lang="sk-SK" altLang="sk-SK">
                <a:solidFill>
                  <a:srgbClr val="FF0000"/>
                </a:solidFill>
              </a:rPr>
              <a:t>vesmírnej technike </a:t>
            </a:r>
            <a:r>
              <a:rPr lang="sk-SK" altLang="sk-SK"/>
              <a:t>slúžia na stabilizáciu polôh družíc.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939D0-00EB-472C-8D62-87F0713CF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Budúcnosť supravodičov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FC4E5878-5FC8-512A-1766-898DE2540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Supravodiče sa už využívajú aj ako </a:t>
            </a:r>
            <a:r>
              <a:rPr lang="sk-SK" altLang="sk-SK">
                <a:solidFill>
                  <a:srgbClr val="FF0000"/>
                </a:solidFill>
              </a:rPr>
              <a:t>prúdové poistk</a:t>
            </a:r>
            <a:r>
              <a:rPr lang="sk-SK" altLang="sk-SK"/>
              <a:t>y v elektrárňach</a:t>
            </a:r>
          </a:p>
          <a:p>
            <a:pPr eaLnBrk="1" hangingPunct="1"/>
            <a:r>
              <a:rPr lang="sk-SK" altLang="sk-SK"/>
              <a:t>ich použitie by malo veľmi veľký dopad v prípade použitia pri prenose elektrickej energie supravodivým vedením. </a:t>
            </a:r>
          </a:p>
          <a:p>
            <a:pPr eaLnBrk="1" hangingPunct="1"/>
            <a:r>
              <a:rPr lang="sk-SK" altLang="sk-SK"/>
              <a:t>Prvý 50 metrový rozvod elektrickej energie použitím vysokoteplotných supravodičov </a:t>
            </a:r>
            <a:r>
              <a:rPr lang="sk-SK" altLang="sk-SK">
                <a:solidFill>
                  <a:srgbClr val="FF0000"/>
                </a:solidFill>
              </a:rPr>
              <a:t>už bol testovaný</a:t>
            </a:r>
            <a:r>
              <a:rPr lang="sk-SK" altLang="sk-SK"/>
              <a:t>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F3FC1BA1-EB19-3FFE-E936-D01DA68C63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813" y="285750"/>
            <a:ext cx="5791200" cy="5010150"/>
          </a:xfrm>
          <a:noFill/>
        </p:spPr>
      </p:pic>
      <p:sp>
        <p:nvSpPr>
          <p:cNvPr id="24579" name="Rectangle 4">
            <a:extLst>
              <a:ext uri="{FF2B5EF4-FFF2-40B4-BE49-F238E27FC236}">
                <a16:creationId xmlns:a16="http://schemas.microsoft.com/office/drawing/2014/main" id="{97AC2A35-C875-35E6-9C0B-4AE2113B1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5643563"/>
            <a:ext cx="8286750" cy="92392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k-SK" altLang="sk-SK"/>
              <a:t>Skúmaním supravodivosti sa venujú aj fyzici  na Katedre experimentálnej fyziky </a:t>
            </a:r>
          </a:p>
          <a:p>
            <a:pPr eaLnBrk="1" hangingPunct="1"/>
            <a:r>
              <a:rPr lang="sk-SK" altLang="sk-SK"/>
              <a:t>na Fakulte Matematiky, Fyziky a Informatiky Univerzity Komenského v Bratislave. Pre ich prínos v tejto oblasti sú uznávaní aj v zahraničí.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274313-082F-9B37-E55B-DC4B18E69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063" y="428625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/>
              <a:t>Porovnanie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>
            <a:extLst>
              <a:ext uri="{FF2B5EF4-FFF2-40B4-BE49-F238E27FC236}">
                <a16:creationId xmlns:a16="http://schemas.microsoft.com/office/drawing/2014/main" id="{38F752E0-BBFA-EECE-73C6-0A9E462B1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38" y="0"/>
            <a:ext cx="371316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C9A142-1AE8-133F-D813-9BD89F7F5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Magnetické vlaky</a:t>
            </a:r>
          </a:p>
        </p:txBody>
      </p:sp>
      <p:sp>
        <p:nvSpPr>
          <p:cNvPr id="25604" name="Content Placeholder 2">
            <a:extLst>
              <a:ext uri="{FF2B5EF4-FFF2-40B4-BE49-F238E27FC236}">
                <a16:creationId xmlns:a16="http://schemas.microsoft.com/office/drawing/2014/main" id="{8C91C0D6-E91A-BFCA-9674-4BBFB79CB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785938"/>
            <a:ext cx="7772400" cy="4572000"/>
          </a:xfrm>
        </p:spPr>
        <p:txBody>
          <a:bodyPr/>
          <a:lstStyle/>
          <a:p>
            <a:pPr eaLnBrk="1" hangingPunct="1"/>
            <a:r>
              <a:rPr lang="sk-SK" altLang="sk-SK"/>
              <a:t>Maglev (MAGnetic LEVitation)</a:t>
            </a:r>
          </a:p>
          <a:p>
            <a:pPr eaLnBrk="1" hangingPunct="1"/>
            <a:r>
              <a:rPr lang="sk-SK" altLang="sk-SK"/>
              <a:t>Vznášanie vlaku nad koľajami vo výške asi 1,2 cm je zaistené odpudivou alebo príťažlivou silou elektromagnetov nachádzajúcich sa v koľajisku a v podvozku vlaku. </a:t>
            </a:r>
          </a:p>
          <a:p>
            <a:pPr eaLnBrk="1" hangingPunct="1"/>
            <a:r>
              <a:rPr lang="sk-SK" altLang="sk-SK"/>
              <a:t>Niektorí výrobcovia používajú klasické elektromagnety (Transrapid, Nemecko), iní zvolili elektromagnety so supravodivými cievkami (Maglev, Japonsko).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>
            <a:extLst>
              <a:ext uri="{FF2B5EF4-FFF2-40B4-BE49-F238E27FC236}">
                <a16:creationId xmlns:a16="http://schemas.microsoft.com/office/drawing/2014/main" id="{725BE50A-8448-C54A-6A1F-485DF2B1E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346575"/>
            <a:ext cx="396875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F56553-44EA-D7DD-BED1-61DC32826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Levitácia magnetu</a:t>
            </a:r>
          </a:p>
        </p:txBody>
      </p:sp>
      <p:sp>
        <p:nvSpPr>
          <p:cNvPr id="26628" name="Content Placeholder 2">
            <a:extLst>
              <a:ext uri="{FF2B5EF4-FFF2-40B4-BE49-F238E27FC236}">
                <a16:creationId xmlns:a16="http://schemas.microsoft.com/office/drawing/2014/main" id="{1AB0C59C-D6F9-1E54-C195-D029039A3A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Ak je magnet so svojim vlastným magnetickým poľom nad supravodičom, indukuje v ňom elektrický prúd, ktorý vytvára k nemu opačné magnetické pole.</a:t>
            </a:r>
          </a:p>
          <a:p>
            <a:pPr eaLnBrk="1" hangingPunct="1"/>
            <a:r>
              <a:rPr lang="sk-SK" altLang="sk-SK"/>
              <a:t> Indukovaná odpudivá sila diamagetického supravodiča dokáže eliminovať gravitačnú silu magnetu a ten sa bude vznášať nad supravodičom. Hovoríme o levitácii magnetu nad supravodičom.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54A03-D15C-1FC9-0119-89EC8F4D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Elektrické vodiče a izolanty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0992E10-D220-3A63-B5F2-E7F290963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Látky schopné viesť elektrický prúd sa nazývajú </a:t>
            </a:r>
            <a:r>
              <a:rPr lang="sk-SK" altLang="sk-SK">
                <a:solidFill>
                  <a:srgbClr val="FF0000"/>
                </a:solidFill>
              </a:rPr>
              <a:t>vodiče</a:t>
            </a:r>
            <a:r>
              <a:rPr lang="sk-SK" altLang="sk-SK"/>
              <a:t>. Typický predstavitelia sú kovy, pričom medzi dobré vodiče patria meď, hliník, striebro, či zlato. Zlými vodičmi prúdu sú nikelin, či konštantán. </a:t>
            </a:r>
          </a:p>
          <a:p>
            <a:pPr eaLnBrk="1" hangingPunct="1"/>
            <a:r>
              <a:rPr lang="sk-SK" altLang="sk-SK"/>
              <a:t>Ostatné látky sú buď </a:t>
            </a:r>
            <a:r>
              <a:rPr lang="sk-SK" altLang="sk-SK">
                <a:solidFill>
                  <a:srgbClr val="FF0000"/>
                </a:solidFill>
              </a:rPr>
              <a:t>izolanty</a:t>
            </a:r>
            <a:r>
              <a:rPr lang="sk-SK" altLang="sk-SK"/>
              <a:t> alebo </a:t>
            </a:r>
            <a:r>
              <a:rPr lang="sk-SK" altLang="sk-SK">
                <a:solidFill>
                  <a:srgbClr val="FF0000"/>
                </a:solidFill>
              </a:rPr>
              <a:t>polovodiče</a:t>
            </a:r>
            <a:r>
              <a:rPr lang="sk-SK" altLang="sk-SK"/>
              <a:t>. </a:t>
            </a:r>
          </a:p>
          <a:p>
            <a:pPr eaLnBrk="1" hangingPunct="1"/>
            <a:r>
              <a:rPr lang="sk-SK" altLang="sk-SK"/>
              <a:t>Istými osobitnými vlastnosťami z hľadiska vodivosti elektrického prúdu sa vyznačujú ešte </a:t>
            </a:r>
            <a:r>
              <a:rPr lang="sk-SK" altLang="sk-SK">
                <a:solidFill>
                  <a:srgbClr val="FF0000"/>
                </a:solidFill>
              </a:rPr>
              <a:t>elektrolyty</a:t>
            </a:r>
            <a:r>
              <a:rPr lang="sk-SK" altLang="sk-SK"/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4">
            <a:extLst>
              <a:ext uri="{FF2B5EF4-FFF2-40B4-BE49-F238E27FC236}">
                <a16:creationId xmlns:a16="http://schemas.microsoft.com/office/drawing/2014/main" id="{DD56E6E4-9E28-F40C-7095-6FE0C6B4B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9138"/>
            <a:ext cx="9144000" cy="613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C169E-7E37-7FD4-3E1A-EEF73F7A2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Elektrický vodič </a:t>
            </a:r>
          </a:p>
        </p:txBody>
      </p:sp>
      <p:sp>
        <p:nvSpPr>
          <p:cNvPr id="10243" name="Content Placeholder 2">
            <a:extLst>
              <a:ext uri="{FF2B5EF4-FFF2-40B4-BE49-F238E27FC236}">
                <a16:creationId xmlns:a16="http://schemas.microsoft.com/office/drawing/2014/main" id="{05AC084C-572F-80D1-B43F-9FCA602B9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688" y="1500188"/>
            <a:ext cx="7772400" cy="4572000"/>
          </a:xfrm>
        </p:spPr>
        <p:txBody>
          <a:bodyPr/>
          <a:lstStyle/>
          <a:p>
            <a:pPr eaLnBrk="1" hangingPunct="1"/>
            <a:r>
              <a:rPr lang="sk-SK" altLang="sk-SK">
                <a:solidFill>
                  <a:srgbClr val="FF0000"/>
                </a:solidFill>
              </a:rPr>
              <a:t>Vodiče</a:t>
            </a:r>
            <a:r>
              <a:rPr lang="sk-SK" altLang="sk-SK"/>
              <a:t> veľmi dobre vedú elektrický prúd. Využíva sa pritom schopnosť elektrónov voľne sa pohybovať medzi atómami kovovej mriežky. </a:t>
            </a:r>
          </a:p>
          <a:p>
            <a:pPr eaLnBrk="1" hangingPunct="1"/>
            <a:r>
              <a:rPr lang="sk-SK" altLang="sk-SK"/>
              <a:t>Elektróny sú v kryštalickej mriežke viazané na svoje atómy relatívne </a:t>
            </a:r>
            <a:r>
              <a:rPr lang="sk-SK" altLang="sk-SK">
                <a:solidFill>
                  <a:srgbClr val="FF0000"/>
                </a:solidFill>
              </a:rPr>
              <a:t>slabou väzbou</a:t>
            </a:r>
            <a:r>
              <a:rPr lang="sk-SK" altLang="sk-SK"/>
              <a:t>. Preto sa môžu voľne presúvať, preskakovať medzi jednotlivými atómami.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47DBC-E7AE-AAA0-BCB8-F8B089294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Elektrický prúd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B631D00A-020B-3E23-ADA4-D55BE1DE4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 Ak však na vodič naložíme </a:t>
            </a:r>
            <a:r>
              <a:rPr lang="sk-SK" altLang="sk-SK">
                <a:solidFill>
                  <a:srgbClr val="FF0000"/>
                </a:solidFill>
              </a:rPr>
              <a:t>elektrické napätie</a:t>
            </a:r>
            <a:r>
              <a:rPr lang="sk-SK" altLang="sk-SK"/>
              <a:t>, každý elektrón je elektrickou silou trochu posunutý k susednému atómu.</a:t>
            </a:r>
          </a:p>
          <a:p>
            <a:pPr eaLnBrk="1" hangingPunct="1"/>
            <a:r>
              <a:rPr lang="sk-SK" altLang="sk-SK"/>
              <a:t> A tak hoci sa každý elektrón pohne len v malom priestore k susedovi, vo výsledku medzi koncami vodiča tečie rýchly tok elektrických častíc - </a:t>
            </a:r>
            <a:r>
              <a:rPr lang="sk-SK" altLang="sk-SK">
                <a:solidFill>
                  <a:srgbClr val="FF0000"/>
                </a:solidFill>
              </a:rPr>
              <a:t>elektrický prúd</a:t>
            </a:r>
            <a:r>
              <a:rPr lang="sk-SK" altLang="sk-SK"/>
              <a:t>. Rýchlosť akou sa šíri je väčšia ako polovica rýchlosti svetla.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3369E-C2BF-21DD-4886-D275E6571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Elektrický odpor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FEAA5273-2ABF-8F0F-7861-5BE1F76A32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Každý vodič pri izbovej teplote predsa len kladie toku prúdu </a:t>
            </a:r>
            <a:r>
              <a:rPr lang="sk-SK" altLang="sk-SK">
                <a:solidFill>
                  <a:srgbClr val="FF0000"/>
                </a:solidFill>
              </a:rPr>
              <a:t>odpor</a:t>
            </a:r>
            <a:r>
              <a:rPr lang="sk-SK" altLang="sk-SK"/>
              <a:t>.</a:t>
            </a:r>
          </a:p>
          <a:p>
            <a:pPr eaLnBrk="1" hangingPunct="1"/>
            <a:r>
              <a:rPr lang="sk-SK" altLang="sk-SK"/>
              <a:t>Schopnosť pohybu elektrónov v mriežke je totiž ovplyvnená jej hustotou, nečistotami ako aj prirodzeným kmitaním mriežky závislým od teploty.</a:t>
            </a:r>
          </a:p>
          <a:p>
            <a:pPr eaLnBrk="1" hangingPunct="1"/>
            <a:r>
              <a:rPr lang="sk-SK" altLang="sk-SK"/>
              <a:t>Zároveň čím je väčší </a:t>
            </a:r>
            <a:r>
              <a:rPr lang="sk-SK" altLang="sk-SK">
                <a:solidFill>
                  <a:srgbClr val="FF0000"/>
                </a:solidFill>
              </a:rPr>
              <a:t>prierez vodiča </a:t>
            </a:r>
            <a:r>
              <a:rPr lang="sk-SK" altLang="sk-SK"/>
              <a:t>(S) viac elektrónov „vedľa seba“ je schopných viesť prúd, odpor vodiča sa preto s veľkosťou jeho prierezu znižuje.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3BCD5-B8F9-E37F-CDD9-1C7099E53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Elektrický odpor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840490C0-07A0-5584-6D08-75FF36346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Naopak, čím je vodič dlhší (</a:t>
            </a:r>
            <a:r>
              <a:rPr lang="sk-SK" altLang="sk-SK">
                <a:solidFill>
                  <a:srgbClr val="FF0000"/>
                </a:solidFill>
              </a:rPr>
              <a:t>l</a:t>
            </a:r>
            <a:r>
              <a:rPr lang="sk-SK" altLang="sk-SK"/>
              <a:t>), tým viac prekážok vplýva na pohyb elektrónu mriežkou. Dĺžka vodiča tak jeho odpor zvyšuje. </a:t>
            </a:r>
          </a:p>
          <a:p>
            <a:pPr eaLnBrk="1" hangingPunct="1"/>
            <a:r>
              <a:rPr lang="sk-SK" altLang="sk-SK"/>
              <a:t>Tieto závislosti popisuje rovnica </a:t>
            </a:r>
            <a:r>
              <a:rPr lang="sk-SK" altLang="sk-SK" b="1">
                <a:solidFill>
                  <a:srgbClr val="FF0000"/>
                </a:solidFill>
              </a:rPr>
              <a:t>R = </a:t>
            </a:r>
            <a:r>
              <a:rPr lang="el-GR" altLang="sk-SK" b="1">
                <a:solidFill>
                  <a:srgbClr val="FF0000"/>
                </a:solidFill>
              </a:rPr>
              <a:t>ρ </a:t>
            </a:r>
            <a:r>
              <a:rPr lang="sk-SK" altLang="sk-SK" b="1">
                <a:solidFill>
                  <a:srgbClr val="FF0000"/>
                </a:solidFill>
              </a:rPr>
              <a:t>l / S </a:t>
            </a:r>
          </a:p>
          <a:p>
            <a:pPr eaLnBrk="1" hangingPunct="1"/>
            <a:r>
              <a:rPr lang="sk-SK" altLang="sk-SK"/>
              <a:t>Čo sa však stane ak sa teplota vodiča bude znižovať?</a:t>
            </a:r>
          </a:p>
          <a:p>
            <a:pPr eaLnBrk="1" hangingPunct="1"/>
            <a:r>
              <a:rPr lang="sk-SK" altLang="sk-SK"/>
              <a:t>Bude sa odpor znižovať tiež? </a:t>
            </a:r>
          </a:p>
          <a:p>
            <a:pPr eaLnBrk="1" hangingPunct="1"/>
            <a:r>
              <a:rPr lang="sk-SK" altLang="sk-SK"/>
              <a:t>Môže aj vymiznúť? </a:t>
            </a:r>
            <a:r>
              <a:rPr lang="sk-SK" altLang="sk-SK">
                <a:solidFill>
                  <a:srgbClr val="FF0000"/>
                </a:solidFill>
              </a:rPr>
              <a:t>Môže byť odpor nulový</a:t>
            </a:r>
            <a:r>
              <a:rPr lang="sk-SK" altLang="sk-SK"/>
              <a:t>?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EAEB6-A05D-084A-E0F1-4C3E13587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Môže byť nulový odpor?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259A66DC-BE33-744D-EC3E-6E08F5712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V zásade </a:t>
            </a:r>
            <a:r>
              <a:rPr lang="sk-SK" altLang="sk-SK" sz="4000" b="1">
                <a:solidFill>
                  <a:srgbClr val="FF0000"/>
                </a:solidFill>
              </a:rPr>
              <a:t>ÁNO</a:t>
            </a:r>
            <a:r>
              <a:rPr lang="sk-SK" altLang="sk-SK"/>
              <a:t>. </a:t>
            </a:r>
          </a:p>
          <a:p>
            <a:pPr eaLnBrk="1" hangingPunct="1"/>
            <a:r>
              <a:rPr lang="sk-SK" altLang="sk-SK"/>
              <a:t>Voláme to </a:t>
            </a:r>
            <a:r>
              <a:rPr lang="sk-SK" altLang="sk-SK" sz="4000" b="1">
                <a:solidFill>
                  <a:srgbClr val="FF0000"/>
                </a:solidFill>
              </a:rPr>
              <a:t>supravodivosť</a:t>
            </a:r>
            <a:r>
              <a:rPr lang="sk-SK" altLang="sk-SK">
                <a:solidFill>
                  <a:srgbClr val="FF0000"/>
                </a:solidFill>
              </a:rPr>
              <a:t>.</a:t>
            </a:r>
          </a:p>
          <a:p>
            <a:pPr eaLnBrk="1" hangingPunct="1"/>
            <a:r>
              <a:rPr lang="sk-SK" altLang="sk-SK"/>
              <a:t>Ide o schopnosť viesť elektrický prúd bez strát.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C448B-AA41-0393-0DC9-964C8483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Podmienka supravodivosti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EB5856F9-B800-A01B-84EC-C1B7D15025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Supravodivý stav sa v supravodičoch vyskytuje len ak je splnená </a:t>
            </a:r>
            <a:r>
              <a:rPr lang="sk-SK" altLang="sk-SK">
                <a:solidFill>
                  <a:srgbClr val="FF0000"/>
                </a:solidFill>
              </a:rPr>
              <a:t>podmienka</a:t>
            </a:r>
            <a:r>
              <a:rPr lang="sk-SK" altLang="sk-SK"/>
              <a:t>, že teplota supravodiča je nižšia ako kritická teplota. Jej hodnota závisí od štruktúry supravodiča, a preto ju môžeme ovplyvňovať </a:t>
            </a:r>
            <a:r>
              <a:rPr lang="sk-SK" altLang="sk-SK">
                <a:solidFill>
                  <a:srgbClr val="FF0000"/>
                </a:solidFill>
              </a:rPr>
              <a:t>štruktúrnym zložením materiálu</a:t>
            </a:r>
            <a:r>
              <a:rPr lang="sk-SK" altLang="sk-SK"/>
              <a:t>: jeho čistotou, ale aj jeho hrúbkou, či tlakom.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44DF-69C1-F4F8-5ED0-CF083334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Ortuť- prvý supravodič</a:t>
            </a: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9FB0E72E-7093-FD15-C519-98AA4006C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/>
              <a:t>Pomerne vysokú a teda dosiahnuteľnú kritickú teplotu u ortuti dosiahol </a:t>
            </a:r>
            <a:r>
              <a:rPr lang="sk-SK" altLang="sk-SK">
                <a:solidFill>
                  <a:srgbClr val="FF0000"/>
                </a:solidFill>
              </a:rPr>
              <a:t>H. K. Onnes </a:t>
            </a:r>
            <a:r>
              <a:rPr lang="sk-SK" altLang="sk-SK"/>
              <a:t>jej opakovaným čistením a destiláciou.</a:t>
            </a:r>
          </a:p>
          <a:p>
            <a:pPr eaLnBrk="1" hangingPunct="1"/>
            <a:r>
              <a:rPr lang="sk-SK" altLang="sk-SK"/>
              <a:t>Jej hodnota je </a:t>
            </a:r>
            <a:r>
              <a:rPr lang="sk-SK" altLang="sk-SK">
                <a:solidFill>
                  <a:srgbClr val="FF0000"/>
                </a:solidFill>
              </a:rPr>
              <a:t>4,22Kelvinov</a:t>
            </a:r>
            <a:r>
              <a:rPr lang="sk-SK" altLang="sk-SK"/>
              <a:t> (-269°C).</a:t>
            </a:r>
          </a:p>
          <a:p>
            <a:pPr eaLnBrk="1" hangingPunct="1"/>
            <a:r>
              <a:rPr lang="sk-SK" altLang="sk-SK"/>
              <a:t> U dobrých vodičov, ako je zlato či platina nebola supravodivosť zistená ani pri teplote 40 </a:t>
            </a:r>
            <a:r>
              <a:rPr lang="el-GR" altLang="sk-SK"/>
              <a:t>μ</a:t>
            </a:r>
            <a:r>
              <a:rPr lang="sk-SK" altLang="sk-SK"/>
              <a:t>K. </a:t>
            </a:r>
          </a:p>
          <a:p>
            <a:pPr eaLnBrk="1" hangingPunct="1"/>
            <a:r>
              <a:rPr lang="sk-SK" altLang="sk-SK"/>
              <a:t>Supravodivosť Onnes objavil aj u </a:t>
            </a:r>
            <a:r>
              <a:rPr lang="sk-SK" altLang="sk-SK">
                <a:solidFill>
                  <a:srgbClr val="FF0000"/>
                </a:solidFill>
              </a:rPr>
              <a:t>olova</a:t>
            </a:r>
            <a:r>
              <a:rPr lang="sk-SK" altLang="sk-SK"/>
              <a:t> a </a:t>
            </a:r>
            <a:r>
              <a:rPr lang="sk-SK" altLang="sk-SK">
                <a:solidFill>
                  <a:srgbClr val="FF0000"/>
                </a:solidFill>
              </a:rPr>
              <a:t>cínu</a:t>
            </a:r>
            <a:r>
              <a:rPr lang="sk-SK" altLang="sk-SK"/>
              <a:t> a niobu.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983</TotalTime>
  <Words>955</Words>
  <Application>Microsoft Office PowerPoint</Application>
  <PresentationFormat>Prezentácia na obrazovke (4:3)</PresentationFormat>
  <Paragraphs>67</Paragraphs>
  <Slides>20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8" baseType="lpstr">
      <vt:lpstr>Arial</vt:lpstr>
      <vt:lpstr>Consolas</vt:lpstr>
      <vt:lpstr>Corbel</vt:lpstr>
      <vt:lpstr>Wingdings</vt:lpstr>
      <vt:lpstr>Wingdings 2</vt:lpstr>
      <vt:lpstr>Wingdings 3</vt:lpstr>
      <vt:lpstr>Calibri</vt:lpstr>
      <vt:lpstr>Metro</vt:lpstr>
      <vt:lpstr>5. supravodivosŤ-levitácia</vt:lpstr>
      <vt:lpstr>Elektrické vodiče a izolanty</vt:lpstr>
      <vt:lpstr>Elektrický vodič </vt:lpstr>
      <vt:lpstr>Elektrický prúd</vt:lpstr>
      <vt:lpstr>Elektrický odpor</vt:lpstr>
      <vt:lpstr>Elektrický odpor</vt:lpstr>
      <vt:lpstr>Môže byť nulový odpor?</vt:lpstr>
      <vt:lpstr>Podmienka supravodivosti</vt:lpstr>
      <vt:lpstr>Ortuť- prvý supravodič</vt:lpstr>
      <vt:lpstr>Veľmi nízke teploty</vt:lpstr>
      <vt:lpstr>Podstata supravodivosti</vt:lpstr>
      <vt:lpstr>Prezentácia programu PowerPoint</vt:lpstr>
      <vt:lpstr>Cooperovský pár</vt:lpstr>
      <vt:lpstr>Vysokoteplotné supravodiče</vt:lpstr>
      <vt:lpstr>Využitie supravodičov</vt:lpstr>
      <vt:lpstr>Budúcnosť supravodičov</vt:lpstr>
      <vt:lpstr>Porovnanie</vt:lpstr>
      <vt:lpstr>Magnetické vlaky</vt:lpstr>
      <vt:lpstr>Levitácia magnetu</vt:lpstr>
      <vt:lpstr>Prezentácia programu PowerPoint</vt:lpstr>
    </vt:vector>
  </TitlesOfParts>
  <Company>KVANT spol. s.r.o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Model vozidla budúcnosti</dc:title>
  <dc:creator>Plasek Vlado</dc:creator>
  <cp:lastModifiedBy>Filip Lukáč</cp:lastModifiedBy>
  <cp:revision>100</cp:revision>
  <dcterms:created xsi:type="dcterms:W3CDTF">2008-08-05T20:39:24Z</dcterms:created>
  <dcterms:modified xsi:type="dcterms:W3CDTF">2025-10-20T06:48:52Z</dcterms:modified>
</cp:coreProperties>
</file>