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7261B24F-2926-0243-D814-A96BD96D445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D7C8A9E-5B6F-21EA-11CF-8022EF1638FF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60A12FB-2FE6-112A-B038-808464624B3D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6CCE40B7-B726-4917-1C2E-FC6C9190EC24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AFB40046-DE1E-B628-76D7-180B5F7AF79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78B35F1-D64B-16B9-D6D9-437A3BFB675B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2C1F1ED5-72FC-EDAA-360B-33CD18FD0B8D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F75C06DE-A5D7-4974-7AED-DBC089DB8F3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1DDDB6A1-CB80-5ECA-95B1-0CB347B56AF6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4DD8E19A-0498-2B6A-0C31-CAAEA9A4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9B779A-4AD6-452A-B999-0D9BF95255F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FBC710EB-D45E-E2CE-872D-37719943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F6C29A5F-FD13-5835-1BD9-15C3E787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C49A6-13CA-4EEA-8C18-0D40C8E1B5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455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749C04C-51E5-B45C-60D8-EA15D61F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62A88-89E3-467A-ACF4-26DF3104527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82D404C-4D27-87F2-2E1A-8A06DE75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6EB4353-E163-26CE-B157-BF8B79C8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88F98-1E0F-417B-94C5-FFE5870CA9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250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DAFD09E-1D18-4E4E-8FAD-0F82EF96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A93D-D861-4ADD-8F15-66FEF02B0849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9CA3D35-26B3-C9D2-155F-E4990412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EE7476B-1919-3A53-6D62-AD581B78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5A4C3-0B52-4E06-A8E2-81884791CD4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9940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BBE00DF-40B3-AF53-EC75-3A2EC802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983E-C773-432A-B06E-1553EA23B571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F9DF3E-B5B0-CEEE-AF52-2528AAE0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40D4E65-CE1E-8101-AD00-5F0DBAF9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59598-370A-44D1-AD77-504807F03C4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18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CFC25634-9A48-7F32-77E0-BE7BCDA96BD0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86DD7C8-19CD-14A5-CF23-C3796F2994BF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013E8E2-484C-5BBE-78DE-8781029957F7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EE09ED40-E9D1-BBA1-D667-BC8D08FC667B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487825BF-EB26-8E4D-A409-41950413A7B0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EBCE127A-761D-873A-A021-0E5F64586CEC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976C2C8D-188A-76C1-714E-0DB81DFC8BAB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30D3F1DB-B227-ED10-9A93-7DE67B01307E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EE227AE1-0643-B431-AED1-00806803B29C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55FF64A3-7B40-4288-64DA-F025C505821C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F1C9D7D3-C6A6-59BD-33EC-2F3DAA53EF68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75B124FD-DB2D-C95B-89A5-AFA880330E1F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8257264D-8A73-C94A-3092-EAB6E8674C02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00BEEAB8-3F9E-9659-2A24-0341338B4C24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7D56FF14-D649-FC65-E97E-E74D4DE842B7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1F6F7B7A-A218-1599-193D-802C8DF48755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93916136-D1A5-81B2-D0D0-C408FF5EB1C7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AB0F84D0-E447-AC20-F673-A6DA56C9796F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F804EE7C-005F-781E-BADF-A1D8B50A9698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399CAAB3-8376-1913-B2E6-5FC2D0AEAA76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29C18C33-45AC-A7E9-73AC-B2667356CCB2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F74AA9F-8231-9337-81F2-E0E18FF3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68979F-B70B-4F9C-BF28-5F221987C9C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A58ABC5-4BFC-F7D3-0209-6CCD6B7C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CF28C7B-EC86-A600-B821-0CD30544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10B9-4F54-48B7-924A-9EB424DD4E7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87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C8322-9009-D47D-56A8-402DD8CC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5F2064-7E83-4075-930E-643288863CB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7A822-3F16-639B-EE88-49BC7F57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62006-281B-AFF5-9043-C6E4FE31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46C2-7BFE-453E-A2FB-B7F21C79419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8564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BD08A4FE-C409-4F4A-7859-F26913A0F67A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D75E894-4FD6-5D9A-6507-7D80F6F6B7D2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27BF7C2-769E-B38E-4279-264E216C5567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7D1CCC14-0115-6845-4B5E-54478C84B6F9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85D4868E-F88C-6E0D-9096-90DF7BD25176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2A23F745-00C4-1DD7-4D56-88B9EC0B0205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458BD86C-0A2A-02D4-56D8-FD977375EDFF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C49E43CB-2454-F7A6-247D-3EAA9F829670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308D2A1C-5280-E8DF-FF2C-417ECFDE10C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9B07AACD-C36F-7236-22EF-AAAC94E75D0E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037D32C1-F460-9EF0-F5E9-B6FCCA5F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5EF30F-87E7-4849-AB83-F57EAB36ACD1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ACA61D4E-2B9E-DA0E-7F19-6D0AD18A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F3C2BB17-49B8-B96C-5752-7623D4BE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0F63B-8A81-4285-B2C5-B831406B86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172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AF2F10E-79EC-E103-2E6D-669C2C7C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0614-C256-46F6-98AD-D0EE85E108DC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ED83408-5565-31CF-6037-1516A3FF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14A8D98-C72C-DEA9-565E-9EEF8CCA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BFD9-CDE4-44FF-916D-C8AD7108458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2046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2F948-8A4A-4D9E-54A8-0DDBE59A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9E5BCA-ABC8-4A1B-972F-F41F2AD7500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7FCE0-9FF7-1613-9745-F7B7F345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AB018-ED1A-53A6-0C44-4CF808B4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13F6-ECA5-4827-A455-B5C79630518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6084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E206AAD-2203-EFC9-7B23-30EE8C96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42C3-E255-46DB-B3EA-9BF331DC9F3C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55FE24-3AE3-F379-BB6F-656274FA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1812B12-45EB-7A06-BF03-F6383EDC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BF58-ED54-40BB-8591-98F3230B69B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575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C2530602-958A-8BF5-1189-145DD73EC7CE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146980F1-A6BD-315A-482D-962CCDDCA585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05554826-A74E-CDD3-EC89-257DC34FCF0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348796E7-9076-1AFA-B557-CE43BE2C4C0A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B0908E35-46EB-1EA9-2D72-3E0FA9AB6135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4FA068B8-B376-2FFD-A4BB-57DED85C9DCF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D4BFD2C-1F26-0EED-FE48-1963B52FBEA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6412C394-CD43-D549-0D8D-77C093CD3E81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AEA378C7-12DA-36DA-C350-005788E23D4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7572EF3D-34FF-32C1-03FF-1D1552464D51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A887DBDF-E369-7F39-1EAC-6A85E848A9E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3EFEDDD5-0733-66EE-4E97-E47BDEEFFC93}"/>
                </a:ext>
              </a:extLst>
            </p:cNvPr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C22727C6-B681-3EEC-69F7-DEA0FAD58E76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35B0E444-E0EB-A19C-9C76-2525E7A87138}"/>
                </a:ext>
              </a:extLst>
            </p:cNvPr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8EA9AA9B-B704-A7BC-9576-4E003EE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A8F92-91E5-4489-8448-6BB33035020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9640642F-FDE5-D680-018F-61951A1E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B7B6AEA6-0C17-C21B-4763-B74BF09D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21EF297E-CB25-4684-88B8-0692015D7DC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539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015AA6-4622-C20B-8869-EAC51A6C47C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9021F-4287-21F9-4F9F-FB7CBF124AB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482EC-ADB0-F7B1-12E0-BD65A95287D5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E43D64-0E40-0AA1-747F-899CBBD11175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8FDA5B-1E82-7FCC-2A37-0452B18E3A79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342B9-696C-C9C0-3E5C-7E29CC864154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A0836-B8F3-AAAA-52C6-35E213121610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00333-32C3-047B-FCD3-121FAC12C6F3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65A5B-E82A-6F0E-E075-33B683556057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B63527D-14BF-9519-636C-7602A707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CE168819-7EA3-672E-2125-2DAA14518B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428C954-6040-77DE-65F2-AF7739A6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44EDEF-6BE1-46A3-A993-3941E947A99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A9FCD-1D03-B7B4-02F5-D043BFE95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4C0017D-2453-65DA-B1F3-C2835DEDA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CE9DDC37-BDFA-4114-9B0E-B821B9BC3368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76" r:id="rId2"/>
    <p:sldLayoutId id="2147483882" r:id="rId3"/>
    <p:sldLayoutId id="2147483883" r:id="rId4"/>
    <p:sldLayoutId id="2147483884" r:id="rId5"/>
    <p:sldLayoutId id="2147483877" r:id="rId6"/>
    <p:sldLayoutId id="2147483885" r:id="rId7"/>
    <p:sldLayoutId id="2147483878" r:id="rId8"/>
    <p:sldLayoutId id="2147483886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AC0C79-D9C2-4C9E-E844-9E3F8C3E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7. Stereomikroskopia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336E7619-E56C-F846-003D-FF6AC08F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041E852D-2D7C-508A-7320-0AF6CBD7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0FFBF5-B5A6-BBFC-36C2-CE2EB5FD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Stereomikroskop</a:t>
            </a:r>
          </a:p>
        </p:txBody>
      </p:sp>
      <p:sp>
        <p:nvSpPr>
          <p:cNvPr id="9219" name="Content Placeholder 6">
            <a:extLst>
              <a:ext uri="{FF2B5EF4-FFF2-40B4-BE49-F238E27FC236}">
                <a16:creationId xmlns:a16="http://schemas.microsoft.com/office/drawing/2014/main" id="{BAAC5AB6-978C-46E3-532A-486DDCF97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Na rozdiel od štandardného optického mikroskopu, stereomikroskopom nesledujeme vzorku iba z jedného smeru, ale </a:t>
            </a:r>
            <a:r>
              <a:rPr lang="sk-SK" altLang="sk-SK">
                <a:solidFill>
                  <a:srgbClr val="FF0000"/>
                </a:solidFill>
              </a:rPr>
              <a:t>z dvoch rôznych uhlov pohľadu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Vytvorí sa trojrozmerný obraz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5C42B520-F360-6F10-993D-E678964664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71625"/>
            <a:ext cx="3200400" cy="4802188"/>
          </a:xfrm>
          <a:noFill/>
        </p:spPr>
      </p:pic>
      <p:sp>
        <p:nvSpPr>
          <p:cNvPr id="9221" name="Rectangle 8">
            <a:extLst>
              <a:ext uri="{FF2B5EF4-FFF2-40B4-BE49-F238E27FC236}">
                <a16:creationId xmlns:a16="http://schemas.microsoft.com/office/drawing/2014/main" id="{6528C126-F10F-4B93-649E-7BDB5242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6430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Okulár</a:t>
            </a:r>
          </a:p>
        </p:txBody>
      </p:sp>
      <p:sp>
        <p:nvSpPr>
          <p:cNvPr id="9222" name="Rectangle 9">
            <a:extLst>
              <a:ext uri="{FF2B5EF4-FFF2-40B4-BE49-F238E27FC236}">
                <a16:creationId xmlns:a16="http://schemas.microsoft.com/office/drawing/2014/main" id="{C2B1B98F-F601-ADB8-54D8-AE6F375A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3357563"/>
            <a:ext cx="199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Spoločný</a:t>
            </a:r>
            <a:r>
              <a:rPr lang="sk-SK" altLang="sk-SK"/>
              <a:t> </a:t>
            </a:r>
            <a:r>
              <a:rPr lang="sk-SK" altLang="sk-SK">
                <a:solidFill>
                  <a:srgbClr val="FF0000"/>
                </a:solidFill>
              </a:rPr>
              <a:t>objektív</a:t>
            </a:r>
          </a:p>
        </p:txBody>
      </p:sp>
      <p:sp>
        <p:nvSpPr>
          <p:cNvPr id="9223" name="Rectangle 10">
            <a:extLst>
              <a:ext uri="{FF2B5EF4-FFF2-40B4-BE49-F238E27FC236}">
                <a16:creationId xmlns:a16="http://schemas.microsoft.com/office/drawing/2014/main" id="{F7EAE5A2-D11B-75D9-12F2-9672A821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3929063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Zaostrovacia</a:t>
            </a:r>
            <a:r>
              <a:rPr lang="sk-SK" altLang="sk-SK"/>
              <a:t> </a:t>
            </a:r>
            <a:r>
              <a:rPr lang="sk-SK" altLang="sk-SK">
                <a:solidFill>
                  <a:srgbClr val="FF0000"/>
                </a:solidFill>
              </a:rPr>
              <a:t>skrutka</a:t>
            </a:r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9A4DBE2E-387E-2B35-03B8-4ACCEFFC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643563"/>
            <a:ext cx="314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sk-SK">
                <a:solidFill>
                  <a:srgbClr val="FF0000"/>
                </a:solidFill>
              </a:rPr>
              <a:t>Stojan s držiakom na vzorku </a:t>
            </a:r>
            <a:endParaRPr lang="sk-SK" altLang="sk-SK">
              <a:solidFill>
                <a:srgbClr val="FF0000"/>
              </a:solidFill>
            </a:endParaRPr>
          </a:p>
        </p:txBody>
      </p:sp>
      <p:sp>
        <p:nvSpPr>
          <p:cNvPr id="9225" name="Rectangle 12">
            <a:extLst>
              <a:ext uri="{FF2B5EF4-FFF2-40B4-BE49-F238E27FC236}">
                <a16:creationId xmlns:a16="http://schemas.microsoft.com/office/drawing/2014/main" id="{3D5B5A5A-9DC0-1B91-FE85-7F7CB34A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143375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Osvetlenie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226DB2-A1F6-7CF0-8702-E65CDB1B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Stereomikroskopia</a:t>
            </a:r>
          </a:p>
        </p:txBody>
      </p:sp>
      <p:sp>
        <p:nvSpPr>
          <p:cNvPr id="10243" name="Content Placeholder 7">
            <a:extLst>
              <a:ext uri="{FF2B5EF4-FFF2-40B4-BE49-F238E27FC236}">
                <a16:creationId xmlns:a16="http://schemas.microsoft.com/office/drawing/2014/main" id="{E6F8C15F-AE81-120F-C496-6408FE946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5" y="1643063"/>
            <a:ext cx="4714875" cy="4525962"/>
          </a:xfrm>
        </p:spPr>
        <p:txBody>
          <a:bodyPr/>
          <a:lstStyle/>
          <a:p>
            <a:pPr eaLnBrk="1" hangingPunct="1"/>
            <a:r>
              <a:rPr lang="sk-SK" altLang="sk-SK"/>
              <a:t>Zrenice očí človeka sú od seba vzdialené približne 7-8 cm, každé oko má preto mierne iný uhol pohľadu a vidí nepatrne rozdielny obraz. Pokiaľ sa na objekt pozeráme oboma očami, každé z nich sa zaostrí na inú, navzájom veľmi blízku časť objektu. V mozgu sa spoja obidva obrazy 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A670C1A4-5852-3529-B466-3735249996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000250"/>
            <a:ext cx="4133850" cy="407193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CB3E-4953-3785-AC64-F676369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Anaglyf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EAE91B84-A7F5-D0A8-2502-34DA1176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357188"/>
            <a:ext cx="4786312" cy="5857875"/>
          </a:xfrm>
        </p:spPr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Anaglyf</a:t>
            </a:r>
            <a:r>
              <a:rPr lang="sk-SK" altLang="sk-SK"/>
              <a:t> je dvojfarebný obraz, v ktorom cez správne držané dvojfarebné okuliare každé oko vidí iba jeden, jemu určený obraz. </a:t>
            </a:r>
          </a:p>
          <a:p>
            <a:pPr eaLnBrk="1" hangingPunct="1"/>
            <a:r>
              <a:rPr lang="sk-SK" altLang="sk-SK"/>
              <a:t>Cez </a:t>
            </a:r>
            <a:r>
              <a:rPr lang="sk-SK" altLang="sk-SK">
                <a:solidFill>
                  <a:srgbClr val="FF0000"/>
                </a:solidFill>
              </a:rPr>
              <a:t>zelenomodrý  filter </a:t>
            </a:r>
            <a:r>
              <a:rPr lang="sk-SK" altLang="sk-SK"/>
              <a:t>(pravý) je vidieť len zelený obraz, kým cez červený filter (ľavý) iba červený  obraz. Červená a zelená sú doplnkovými farbami, preto čiary, ktoré vidíme, sa javia čierne a „vystupujú do priestoru“.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B7717A73-4E0C-4411-B84F-F7D6F7690D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2071688"/>
            <a:ext cx="4103688" cy="378618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9D42-F1FD-A0CB-17B7-A6056907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Stereogram</a:t>
            </a:r>
          </a:p>
        </p:txBody>
      </p:sp>
      <p:sp>
        <p:nvSpPr>
          <p:cNvPr id="12291" name="Content Placeholder 3">
            <a:extLst>
              <a:ext uri="{FF2B5EF4-FFF2-40B4-BE49-F238E27FC236}">
                <a16:creationId xmlns:a16="http://schemas.microsoft.com/office/drawing/2014/main" id="{AF4844F4-04C2-AC29-9526-6B738B83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6313" y="1214438"/>
            <a:ext cx="4357687" cy="5000625"/>
          </a:xfrm>
        </p:spPr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Stereogram</a:t>
            </a:r>
            <a:r>
              <a:rPr lang="sk-SK" altLang="sk-SK"/>
              <a:t> umožňuje na rozdiel od anaglyfu vidieť plnofarebné priestorové obrázky, no je ťažší na prezeranie a vyžaduje si istú šikovnosť aj u diváka.</a:t>
            </a:r>
          </a:p>
          <a:p>
            <a:pPr eaLnBrk="1" hangingPunct="1"/>
            <a:r>
              <a:rPr lang="sk-SK" altLang="sk-SK"/>
              <a:t> Jedná sa o dva podobné obrázky, ktoré si divák spojí pomocou techniky predškuľovania alebo pohľadu za scénu.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C935BF5D-6573-8BB1-F06F-73E25A5BBB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357313"/>
            <a:ext cx="3609975" cy="47752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4075-4C43-378E-78C0-5E44D166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dirty="0"/>
              <a:t>Autostereogram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911CAE34-B62E-C9FD-27B1-8764DD881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214438"/>
            <a:ext cx="7143750" cy="53578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97C900-58BC-CE83-D56B-35CFA40A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Biomedicína</a:t>
            </a:r>
          </a:p>
        </p:txBody>
      </p:sp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id="{F2F63459-0F95-6D30-4967-E1B84EAC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78581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V biomedicíne sa často stretávame s objektami, pri ktorých poznáme celú vnútornú štruktúru (tomografia, 3D mikroskopia). Z takýchto  dát  je možné vymodelovať  trojrozmerný povrch  objektu s použitím počítačovej grafiky.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2E53A27A-EB56-24BF-C152-AF9397B80A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" y="2500313"/>
            <a:ext cx="4310063" cy="30003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DE45-58C2-EBBC-A654-AC4AB507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Ako premietať 3D video?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A60D71F3-14F2-83D2-A8EC-81B3EA2C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500562" cy="4525963"/>
          </a:xfrm>
        </p:spPr>
        <p:txBody>
          <a:bodyPr/>
          <a:lstStyle/>
          <a:p>
            <a:pPr eaLnBrk="1" hangingPunct="1"/>
            <a:r>
              <a:rPr lang="sk-SK" altLang="sk-SK"/>
              <a:t>Jednou z možností, ako poskytnúť skutočne trojrozmerný obraz, je modifikovať konštrukciu LCD panelov použitím špeciálnej fólie a okuliarov, ktoré pre každé z očí sprístupňujú výhradne obraz z určitého smeru, určený pre príslušné oko.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D3CA632-BF3A-E50E-F667-5C019FD693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2643188"/>
            <a:ext cx="4421188" cy="2786062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E97A3A-AA90-5A5B-426B-A792E3FA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Imax</a:t>
            </a:r>
          </a:p>
        </p:txBody>
      </p:sp>
      <p:sp>
        <p:nvSpPr>
          <p:cNvPr id="16387" name="Content Placeholder 10">
            <a:extLst>
              <a:ext uri="{FF2B5EF4-FFF2-40B4-BE49-F238E27FC236}">
                <a16:creationId xmlns:a16="http://schemas.microsoft.com/office/drawing/2014/main" id="{CAB1110E-FE59-C85E-B9E4-D32E83F4A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500188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Dva stereoskopické obrazy sú premietané špeciálnou premietačkou na plátno cez polarizačné filtre, umiestnené pred objektívom kamery. Táto technológia si taktiež vyžaduje použitie okuliarov.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E79EC750-9379-BB1E-DB6A-5351885116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85938"/>
            <a:ext cx="4286250" cy="3714750"/>
          </a:xfr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782</TotalTime>
  <Words>318</Words>
  <Application>Microsoft Office PowerPoint</Application>
  <PresentationFormat>Prezentácia na obrazovke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7. Stereomikroskopia</vt:lpstr>
      <vt:lpstr>Stereomikroskop</vt:lpstr>
      <vt:lpstr>Stereomikroskopia</vt:lpstr>
      <vt:lpstr>Anaglyf</vt:lpstr>
      <vt:lpstr>Stereogram</vt:lpstr>
      <vt:lpstr>Autostereogram</vt:lpstr>
      <vt:lpstr>Biomedicína</vt:lpstr>
      <vt:lpstr>Ako premietať 3D video?</vt:lpstr>
      <vt:lpstr>Imax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79</cp:revision>
  <dcterms:created xsi:type="dcterms:W3CDTF">2008-08-05T20:39:24Z</dcterms:created>
  <dcterms:modified xsi:type="dcterms:W3CDTF">2025-10-20T06:52:48Z</dcterms:modified>
</cp:coreProperties>
</file>