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879" y="7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E7E247A9-43E9-201B-3E2B-62FA4D3D64DC}"/>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18">
            <a:extLst>
              <a:ext uri="{FF2B5EF4-FFF2-40B4-BE49-F238E27FC236}">
                <a16:creationId xmlns:a16="http://schemas.microsoft.com/office/drawing/2014/main" id="{7EF9CDFF-A431-4F93-486E-25DD7CE78CF5}"/>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9">
            <a:extLst>
              <a:ext uri="{FF2B5EF4-FFF2-40B4-BE49-F238E27FC236}">
                <a16:creationId xmlns:a16="http://schemas.microsoft.com/office/drawing/2014/main" id="{53745D68-7775-0ED4-E01E-65DA36689242}"/>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20">
            <a:extLst>
              <a:ext uri="{FF2B5EF4-FFF2-40B4-BE49-F238E27FC236}">
                <a16:creationId xmlns:a16="http://schemas.microsoft.com/office/drawing/2014/main" id="{C056BA9F-FEAB-D5BE-DFBF-46688D810F1D}"/>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3">
            <a:extLst>
              <a:ext uri="{FF2B5EF4-FFF2-40B4-BE49-F238E27FC236}">
                <a16:creationId xmlns:a16="http://schemas.microsoft.com/office/drawing/2014/main" id="{B11FFB68-7EC6-BE87-6D3C-643FCC635180}"/>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24">
            <a:extLst>
              <a:ext uri="{FF2B5EF4-FFF2-40B4-BE49-F238E27FC236}">
                <a16:creationId xmlns:a16="http://schemas.microsoft.com/office/drawing/2014/main" id="{8AF47684-8934-DA44-9948-392D7E9CDD9E}"/>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5">
            <a:extLst>
              <a:ext uri="{FF2B5EF4-FFF2-40B4-BE49-F238E27FC236}">
                <a16:creationId xmlns:a16="http://schemas.microsoft.com/office/drawing/2014/main" id="{07B5E4F5-873D-7B74-B4CD-B0DA2469E35A}"/>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6">
            <a:extLst>
              <a:ext uri="{FF2B5EF4-FFF2-40B4-BE49-F238E27FC236}">
                <a16:creationId xmlns:a16="http://schemas.microsoft.com/office/drawing/2014/main" id="{48219CA8-A34B-7BDC-C9F8-DE320D754E11}"/>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7">
            <a:extLst>
              <a:ext uri="{FF2B5EF4-FFF2-40B4-BE49-F238E27FC236}">
                <a16:creationId xmlns:a16="http://schemas.microsoft.com/office/drawing/2014/main" id="{CE9BE9A0-D34C-0222-766B-023468E3125C}"/>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7">
            <a:extLst>
              <a:ext uri="{FF2B5EF4-FFF2-40B4-BE49-F238E27FC236}">
                <a16:creationId xmlns:a16="http://schemas.microsoft.com/office/drawing/2014/main" id="{09C19385-910A-74C8-C4A6-7829C06D607C}"/>
              </a:ext>
            </a:extLst>
          </p:cNvPr>
          <p:cNvSpPr>
            <a:spLocks noGrp="1"/>
          </p:cNvSpPr>
          <p:nvPr>
            <p:ph type="dt" sz="half" idx="10"/>
          </p:nvPr>
        </p:nvSpPr>
        <p:spPr/>
        <p:txBody>
          <a:bodyPr/>
          <a:lstStyle>
            <a:lvl1pPr>
              <a:defRPr/>
            </a:lvl1pPr>
            <a:extLst/>
          </a:lstStyle>
          <a:p>
            <a:pPr>
              <a:defRPr/>
            </a:pPr>
            <a:fld id="{79131A41-B3CA-46C1-B54D-307F02A37FE1}" type="datetimeFigureOut">
              <a:rPr lang="sk-SK"/>
              <a:pPr>
                <a:defRPr/>
              </a:pPr>
              <a:t>20. 10. 2025</a:t>
            </a:fld>
            <a:endParaRPr lang="sk-SK"/>
          </a:p>
        </p:txBody>
      </p:sp>
      <p:sp>
        <p:nvSpPr>
          <p:cNvPr id="14" name="Footer Placeholder 16">
            <a:extLst>
              <a:ext uri="{FF2B5EF4-FFF2-40B4-BE49-F238E27FC236}">
                <a16:creationId xmlns:a16="http://schemas.microsoft.com/office/drawing/2014/main" id="{E34BED67-AB96-1434-AA1D-EA814B252793}"/>
              </a:ext>
            </a:extLst>
          </p:cNvPr>
          <p:cNvSpPr>
            <a:spLocks noGrp="1"/>
          </p:cNvSpPr>
          <p:nvPr>
            <p:ph type="ftr" sz="quarter" idx="11"/>
          </p:nvPr>
        </p:nvSpPr>
        <p:spPr/>
        <p:txBody>
          <a:bodyPr/>
          <a:lstStyle>
            <a:lvl1pPr>
              <a:defRPr/>
            </a:lvl1pPr>
            <a:extLst/>
          </a:lstStyle>
          <a:p>
            <a:pPr>
              <a:defRPr/>
            </a:pPr>
            <a:endParaRPr lang="sk-SK"/>
          </a:p>
        </p:txBody>
      </p:sp>
      <p:sp>
        <p:nvSpPr>
          <p:cNvPr id="15" name="Slide Number Placeholder 28">
            <a:extLst>
              <a:ext uri="{FF2B5EF4-FFF2-40B4-BE49-F238E27FC236}">
                <a16:creationId xmlns:a16="http://schemas.microsoft.com/office/drawing/2014/main" id="{2B0F1A3E-8DEE-D14E-77F4-3770D86895FE}"/>
              </a:ext>
            </a:extLst>
          </p:cNvPr>
          <p:cNvSpPr>
            <a:spLocks noGrp="1"/>
          </p:cNvSpPr>
          <p:nvPr>
            <p:ph type="sldNum" sz="quarter" idx="12"/>
          </p:nvPr>
        </p:nvSpPr>
        <p:spPr/>
        <p:txBody>
          <a:bodyPr/>
          <a:lstStyle>
            <a:lvl1pPr>
              <a:defRPr/>
            </a:lvl1pPr>
          </a:lstStyle>
          <a:p>
            <a:fld id="{2A14359D-2663-4F75-A913-DB9B7FE86EFC}" type="slidenum">
              <a:rPr lang="sk-SK" altLang="sk-SK"/>
              <a:pPr/>
              <a:t>‹#›</a:t>
            </a:fld>
            <a:endParaRPr lang="sk-SK" altLang="sk-SK"/>
          </a:p>
        </p:txBody>
      </p:sp>
    </p:spTree>
    <p:extLst>
      <p:ext uri="{BB962C8B-B14F-4D97-AF65-F5344CB8AC3E}">
        <p14:creationId xmlns:p14="http://schemas.microsoft.com/office/powerpoint/2010/main" val="395462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C990EA0-C3A4-F06A-6012-B1ABFBB05DC0}"/>
              </a:ext>
            </a:extLst>
          </p:cNvPr>
          <p:cNvSpPr>
            <a:spLocks noGrp="1"/>
          </p:cNvSpPr>
          <p:nvPr>
            <p:ph type="dt" sz="half" idx="10"/>
          </p:nvPr>
        </p:nvSpPr>
        <p:spPr/>
        <p:txBody>
          <a:bodyPr/>
          <a:lstStyle>
            <a:lvl1pPr>
              <a:defRPr/>
            </a:lvl1pPr>
          </a:lstStyle>
          <a:p>
            <a:pPr>
              <a:defRPr/>
            </a:pPr>
            <a:fld id="{1F6CF4F5-2599-4B2E-9E0A-5FA8BD0ABE22}" type="datetimeFigureOut">
              <a:rPr lang="sk-SK"/>
              <a:pPr>
                <a:defRPr/>
              </a:pPr>
              <a:t>20. 10. 2025</a:t>
            </a:fld>
            <a:endParaRPr lang="sk-SK"/>
          </a:p>
        </p:txBody>
      </p:sp>
      <p:sp>
        <p:nvSpPr>
          <p:cNvPr id="5" name="Footer Placeholder 2">
            <a:extLst>
              <a:ext uri="{FF2B5EF4-FFF2-40B4-BE49-F238E27FC236}">
                <a16:creationId xmlns:a16="http://schemas.microsoft.com/office/drawing/2014/main" id="{5CBDB082-DCBF-91CE-4731-00974059676E}"/>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22">
            <a:extLst>
              <a:ext uri="{FF2B5EF4-FFF2-40B4-BE49-F238E27FC236}">
                <a16:creationId xmlns:a16="http://schemas.microsoft.com/office/drawing/2014/main" id="{306BE84A-1DB6-9412-E9A7-6540E545D7E7}"/>
              </a:ext>
            </a:extLst>
          </p:cNvPr>
          <p:cNvSpPr>
            <a:spLocks noGrp="1"/>
          </p:cNvSpPr>
          <p:nvPr>
            <p:ph type="sldNum" sz="quarter" idx="12"/>
          </p:nvPr>
        </p:nvSpPr>
        <p:spPr/>
        <p:txBody>
          <a:bodyPr/>
          <a:lstStyle>
            <a:lvl1pPr>
              <a:defRPr/>
            </a:lvl1pPr>
          </a:lstStyle>
          <a:p>
            <a:fld id="{479FF08C-DBC1-4534-9CD3-62CBE758DBE4}" type="slidenum">
              <a:rPr lang="sk-SK" altLang="sk-SK"/>
              <a:pPr/>
              <a:t>‹#›</a:t>
            </a:fld>
            <a:endParaRPr lang="sk-SK" altLang="sk-SK"/>
          </a:p>
        </p:txBody>
      </p:sp>
    </p:spTree>
    <p:extLst>
      <p:ext uri="{BB962C8B-B14F-4D97-AF65-F5344CB8AC3E}">
        <p14:creationId xmlns:p14="http://schemas.microsoft.com/office/powerpoint/2010/main" val="152309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3C361C4-2242-8FC8-7845-E15C4B132814}"/>
              </a:ext>
            </a:extLst>
          </p:cNvPr>
          <p:cNvSpPr>
            <a:spLocks noGrp="1"/>
          </p:cNvSpPr>
          <p:nvPr>
            <p:ph type="dt" sz="half" idx="10"/>
          </p:nvPr>
        </p:nvSpPr>
        <p:spPr/>
        <p:txBody>
          <a:bodyPr/>
          <a:lstStyle>
            <a:lvl1pPr>
              <a:defRPr/>
            </a:lvl1pPr>
          </a:lstStyle>
          <a:p>
            <a:pPr>
              <a:defRPr/>
            </a:pPr>
            <a:fld id="{2B6F1D7F-77FB-418F-B0FB-D8F8091DDDC2}" type="datetimeFigureOut">
              <a:rPr lang="sk-SK"/>
              <a:pPr>
                <a:defRPr/>
              </a:pPr>
              <a:t>20. 10. 2025</a:t>
            </a:fld>
            <a:endParaRPr lang="sk-SK"/>
          </a:p>
        </p:txBody>
      </p:sp>
      <p:sp>
        <p:nvSpPr>
          <p:cNvPr id="5" name="Footer Placeholder 2">
            <a:extLst>
              <a:ext uri="{FF2B5EF4-FFF2-40B4-BE49-F238E27FC236}">
                <a16:creationId xmlns:a16="http://schemas.microsoft.com/office/drawing/2014/main" id="{E25B8204-3B20-0F1C-B41B-AAAAB35890C6}"/>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22">
            <a:extLst>
              <a:ext uri="{FF2B5EF4-FFF2-40B4-BE49-F238E27FC236}">
                <a16:creationId xmlns:a16="http://schemas.microsoft.com/office/drawing/2014/main" id="{1C2851C7-8B01-A179-2C63-87D52A108B0D}"/>
              </a:ext>
            </a:extLst>
          </p:cNvPr>
          <p:cNvSpPr>
            <a:spLocks noGrp="1"/>
          </p:cNvSpPr>
          <p:nvPr>
            <p:ph type="sldNum" sz="quarter" idx="12"/>
          </p:nvPr>
        </p:nvSpPr>
        <p:spPr/>
        <p:txBody>
          <a:bodyPr/>
          <a:lstStyle>
            <a:lvl1pPr>
              <a:defRPr/>
            </a:lvl1pPr>
          </a:lstStyle>
          <a:p>
            <a:fld id="{31BE69BA-5926-4B93-A7EB-2D9436491F17}" type="slidenum">
              <a:rPr lang="sk-SK" altLang="sk-SK"/>
              <a:pPr/>
              <a:t>‹#›</a:t>
            </a:fld>
            <a:endParaRPr lang="sk-SK" altLang="sk-SK"/>
          </a:p>
        </p:txBody>
      </p:sp>
    </p:spTree>
    <p:extLst>
      <p:ext uri="{BB962C8B-B14F-4D97-AF65-F5344CB8AC3E}">
        <p14:creationId xmlns:p14="http://schemas.microsoft.com/office/powerpoint/2010/main" val="420245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D79F848-861B-15B9-F214-A497E6BE4865}"/>
              </a:ext>
            </a:extLst>
          </p:cNvPr>
          <p:cNvSpPr>
            <a:spLocks noGrp="1"/>
          </p:cNvSpPr>
          <p:nvPr>
            <p:ph type="dt" sz="half" idx="10"/>
          </p:nvPr>
        </p:nvSpPr>
        <p:spPr/>
        <p:txBody>
          <a:bodyPr/>
          <a:lstStyle>
            <a:lvl1pPr>
              <a:defRPr/>
            </a:lvl1pPr>
          </a:lstStyle>
          <a:p>
            <a:pPr>
              <a:defRPr/>
            </a:pPr>
            <a:fld id="{B18BF4C4-B31F-4846-B2BD-8539F7C046DA}" type="datetimeFigureOut">
              <a:rPr lang="sk-SK"/>
              <a:pPr>
                <a:defRPr/>
              </a:pPr>
              <a:t>20. 10. 2025</a:t>
            </a:fld>
            <a:endParaRPr lang="sk-SK"/>
          </a:p>
        </p:txBody>
      </p:sp>
      <p:sp>
        <p:nvSpPr>
          <p:cNvPr id="5" name="Footer Placeholder 2">
            <a:extLst>
              <a:ext uri="{FF2B5EF4-FFF2-40B4-BE49-F238E27FC236}">
                <a16:creationId xmlns:a16="http://schemas.microsoft.com/office/drawing/2014/main" id="{8F76ACF3-B3C3-EBC8-A5C0-309F14700A50}"/>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22">
            <a:extLst>
              <a:ext uri="{FF2B5EF4-FFF2-40B4-BE49-F238E27FC236}">
                <a16:creationId xmlns:a16="http://schemas.microsoft.com/office/drawing/2014/main" id="{1D254597-33F0-D265-407E-EF2C09C93F0D}"/>
              </a:ext>
            </a:extLst>
          </p:cNvPr>
          <p:cNvSpPr>
            <a:spLocks noGrp="1"/>
          </p:cNvSpPr>
          <p:nvPr>
            <p:ph type="sldNum" sz="quarter" idx="12"/>
          </p:nvPr>
        </p:nvSpPr>
        <p:spPr/>
        <p:txBody>
          <a:bodyPr/>
          <a:lstStyle>
            <a:lvl1pPr>
              <a:defRPr/>
            </a:lvl1pPr>
          </a:lstStyle>
          <a:p>
            <a:fld id="{19CFE00D-7218-48E4-9BA7-FED43CAD519E}" type="slidenum">
              <a:rPr lang="sk-SK" altLang="sk-SK"/>
              <a:pPr/>
              <a:t>‹#›</a:t>
            </a:fld>
            <a:endParaRPr lang="sk-SK" altLang="sk-SK"/>
          </a:p>
        </p:txBody>
      </p:sp>
    </p:spTree>
    <p:extLst>
      <p:ext uri="{BB962C8B-B14F-4D97-AF65-F5344CB8AC3E}">
        <p14:creationId xmlns:p14="http://schemas.microsoft.com/office/powerpoint/2010/main" val="128277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id="{3CB9E389-8C55-B498-A7EB-5B23FCAE4AA6}"/>
              </a:ext>
            </a:extLst>
          </p:cNvPr>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5" name="Freeform 18">
            <a:extLst>
              <a:ext uri="{FF2B5EF4-FFF2-40B4-BE49-F238E27FC236}">
                <a16:creationId xmlns:a16="http://schemas.microsoft.com/office/drawing/2014/main" id="{1C1E1000-DCA1-ABBC-DCF9-F2A964EF6BD7}"/>
              </a:ext>
            </a:extLst>
          </p:cNvPr>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6" name="Freeform 19">
            <a:extLst>
              <a:ext uri="{FF2B5EF4-FFF2-40B4-BE49-F238E27FC236}">
                <a16:creationId xmlns:a16="http://schemas.microsoft.com/office/drawing/2014/main" id="{1634DEC6-E364-E852-DFCE-5DE128181989}"/>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20">
            <a:extLst>
              <a:ext uri="{FF2B5EF4-FFF2-40B4-BE49-F238E27FC236}">
                <a16:creationId xmlns:a16="http://schemas.microsoft.com/office/drawing/2014/main" id="{346ABC54-677C-2AA0-22BE-0B3CBB2952EF}"/>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23">
            <a:extLst>
              <a:ext uri="{FF2B5EF4-FFF2-40B4-BE49-F238E27FC236}">
                <a16:creationId xmlns:a16="http://schemas.microsoft.com/office/drawing/2014/main" id="{9EF8900C-E400-CFED-1A92-F0A76CC1FA7C}"/>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Freeform 24">
            <a:extLst>
              <a:ext uri="{FF2B5EF4-FFF2-40B4-BE49-F238E27FC236}">
                <a16:creationId xmlns:a16="http://schemas.microsoft.com/office/drawing/2014/main" id="{FED37BA7-C6D0-29B1-60B1-BAC67D61CC04}"/>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Freeform 25">
            <a:extLst>
              <a:ext uri="{FF2B5EF4-FFF2-40B4-BE49-F238E27FC236}">
                <a16:creationId xmlns:a16="http://schemas.microsoft.com/office/drawing/2014/main" id="{69C1B3FF-C034-D3EF-3248-B1AB6288BBE4}"/>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Freeform 26">
            <a:extLst>
              <a:ext uri="{FF2B5EF4-FFF2-40B4-BE49-F238E27FC236}">
                <a16:creationId xmlns:a16="http://schemas.microsoft.com/office/drawing/2014/main" id="{2ABA03CC-6AE6-A5E8-3FEA-16AC69C31C78}"/>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27">
            <a:extLst>
              <a:ext uri="{FF2B5EF4-FFF2-40B4-BE49-F238E27FC236}">
                <a16:creationId xmlns:a16="http://schemas.microsoft.com/office/drawing/2014/main" id="{93C959AE-DE53-C6AF-587C-F7DFEEA8198A}"/>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28">
            <a:extLst>
              <a:ext uri="{FF2B5EF4-FFF2-40B4-BE49-F238E27FC236}">
                <a16:creationId xmlns:a16="http://schemas.microsoft.com/office/drawing/2014/main" id="{C5980026-2E8B-BFF8-C084-27A7084671A3}"/>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Freeform 29">
            <a:extLst>
              <a:ext uri="{FF2B5EF4-FFF2-40B4-BE49-F238E27FC236}">
                <a16:creationId xmlns:a16="http://schemas.microsoft.com/office/drawing/2014/main" id="{3B7E73BF-6228-04B3-DFFB-368F551A3ADD}"/>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Freeform 30">
            <a:extLst>
              <a:ext uri="{FF2B5EF4-FFF2-40B4-BE49-F238E27FC236}">
                <a16:creationId xmlns:a16="http://schemas.microsoft.com/office/drawing/2014/main" id="{12CBE134-42CD-4EC9-739A-74E27C2A3FCB}"/>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Freeform 31">
            <a:extLst>
              <a:ext uri="{FF2B5EF4-FFF2-40B4-BE49-F238E27FC236}">
                <a16:creationId xmlns:a16="http://schemas.microsoft.com/office/drawing/2014/main" id="{7ADCC143-AFD6-D803-E444-67889BCEACA2}"/>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7" name="Freeform 32">
            <a:extLst>
              <a:ext uri="{FF2B5EF4-FFF2-40B4-BE49-F238E27FC236}">
                <a16:creationId xmlns:a16="http://schemas.microsoft.com/office/drawing/2014/main" id="{443E3371-1127-E9F5-E0FC-6BBD1ECA1B1E}"/>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 name="Freeform 33">
            <a:extLst>
              <a:ext uri="{FF2B5EF4-FFF2-40B4-BE49-F238E27FC236}">
                <a16:creationId xmlns:a16="http://schemas.microsoft.com/office/drawing/2014/main" id="{8D60F853-180C-2F0A-9FE4-A1B0557B84EC}"/>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9" name="Rectangle 34">
            <a:extLst>
              <a:ext uri="{FF2B5EF4-FFF2-40B4-BE49-F238E27FC236}">
                <a16:creationId xmlns:a16="http://schemas.microsoft.com/office/drawing/2014/main" id="{31386713-D84F-AAE4-4284-88A0F16AD084}"/>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a:extLst>
              <a:ext uri="{FF2B5EF4-FFF2-40B4-BE49-F238E27FC236}">
                <a16:creationId xmlns:a16="http://schemas.microsoft.com/office/drawing/2014/main" id="{AB5DA268-5BA8-3A2E-5E94-115540EDC137}"/>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36">
            <a:extLst>
              <a:ext uri="{FF2B5EF4-FFF2-40B4-BE49-F238E27FC236}">
                <a16:creationId xmlns:a16="http://schemas.microsoft.com/office/drawing/2014/main" id="{42E455D6-6EBA-E481-BB91-4F9253F7D433}"/>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37">
            <a:extLst>
              <a:ext uri="{FF2B5EF4-FFF2-40B4-BE49-F238E27FC236}">
                <a16:creationId xmlns:a16="http://schemas.microsoft.com/office/drawing/2014/main" id="{660F4E2A-A5F1-055C-D2AB-1FA4BC4A858E}"/>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38">
            <a:extLst>
              <a:ext uri="{FF2B5EF4-FFF2-40B4-BE49-F238E27FC236}">
                <a16:creationId xmlns:a16="http://schemas.microsoft.com/office/drawing/2014/main" id="{4ED7EA75-523C-3A5B-035A-F175DAFC846A}"/>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39">
            <a:extLst>
              <a:ext uri="{FF2B5EF4-FFF2-40B4-BE49-F238E27FC236}">
                <a16:creationId xmlns:a16="http://schemas.microsoft.com/office/drawing/2014/main" id="{76D791CA-0293-A0EB-12CC-9B4462E81C1F}"/>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16:creationId xmlns:a16="http://schemas.microsoft.com/office/drawing/2014/main" id="{2ABA538D-B2D6-DC3A-063D-8BA9AECE0F4A}"/>
              </a:ext>
            </a:extLst>
          </p:cNvPr>
          <p:cNvSpPr>
            <a:spLocks noGrp="1"/>
          </p:cNvSpPr>
          <p:nvPr>
            <p:ph type="dt" sz="half" idx="10"/>
          </p:nvPr>
        </p:nvSpPr>
        <p:spPr/>
        <p:txBody>
          <a:bodyPr/>
          <a:lstStyle>
            <a:lvl1pPr>
              <a:defRPr/>
            </a:lvl1pPr>
            <a:extLst/>
          </a:lstStyle>
          <a:p>
            <a:pPr>
              <a:defRPr/>
            </a:pPr>
            <a:fld id="{9C8E26C8-F487-456E-A14F-5A801BA14220}" type="datetimeFigureOut">
              <a:rPr lang="sk-SK"/>
              <a:pPr>
                <a:defRPr/>
              </a:pPr>
              <a:t>20. 10. 2025</a:t>
            </a:fld>
            <a:endParaRPr lang="sk-SK"/>
          </a:p>
        </p:txBody>
      </p:sp>
      <p:sp>
        <p:nvSpPr>
          <p:cNvPr id="26" name="Footer Placeholder 4">
            <a:extLst>
              <a:ext uri="{FF2B5EF4-FFF2-40B4-BE49-F238E27FC236}">
                <a16:creationId xmlns:a16="http://schemas.microsoft.com/office/drawing/2014/main" id="{D0BE2F36-B223-4B67-14CB-A7D1EA5D00FF}"/>
              </a:ext>
            </a:extLst>
          </p:cNvPr>
          <p:cNvSpPr>
            <a:spLocks noGrp="1"/>
          </p:cNvSpPr>
          <p:nvPr>
            <p:ph type="ftr" sz="quarter" idx="11"/>
          </p:nvPr>
        </p:nvSpPr>
        <p:spPr/>
        <p:txBody>
          <a:bodyPr/>
          <a:lstStyle>
            <a:lvl1pPr>
              <a:defRPr/>
            </a:lvl1pPr>
            <a:extLst/>
          </a:lstStyle>
          <a:p>
            <a:pPr>
              <a:defRPr/>
            </a:pPr>
            <a:endParaRPr lang="sk-SK"/>
          </a:p>
        </p:txBody>
      </p:sp>
      <p:sp>
        <p:nvSpPr>
          <p:cNvPr id="27" name="Slide Number Placeholder 5">
            <a:extLst>
              <a:ext uri="{FF2B5EF4-FFF2-40B4-BE49-F238E27FC236}">
                <a16:creationId xmlns:a16="http://schemas.microsoft.com/office/drawing/2014/main" id="{B3F3BD19-912E-3AE3-37A1-C025355FD85E}"/>
              </a:ext>
            </a:extLst>
          </p:cNvPr>
          <p:cNvSpPr>
            <a:spLocks noGrp="1"/>
          </p:cNvSpPr>
          <p:nvPr>
            <p:ph type="sldNum" sz="quarter" idx="12"/>
          </p:nvPr>
        </p:nvSpPr>
        <p:spPr/>
        <p:txBody>
          <a:bodyPr/>
          <a:lstStyle>
            <a:lvl1pPr>
              <a:defRPr/>
            </a:lvl1pPr>
          </a:lstStyle>
          <a:p>
            <a:fld id="{841348DF-377D-4EFC-9166-070588C79F96}" type="slidenum">
              <a:rPr lang="sk-SK" altLang="sk-SK"/>
              <a:pPr/>
              <a:t>‹#›</a:t>
            </a:fld>
            <a:endParaRPr lang="sk-SK" altLang="sk-SK"/>
          </a:p>
        </p:txBody>
      </p:sp>
    </p:spTree>
    <p:extLst>
      <p:ext uri="{BB962C8B-B14F-4D97-AF65-F5344CB8AC3E}">
        <p14:creationId xmlns:p14="http://schemas.microsoft.com/office/powerpoint/2010/main" val="294254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EB388-590C-66CD-168E-4E25D441E46E}"/>
              </a:ext>
            </a:extLst>
          </p:cNvPr>
          <p:cNvSpPr>
            <a:spLocks noGrp="1"/>
          </p:cNvSpPr>
          <p:nvPr>
            <p:ph type="dt" sz="half" idx="10"/>
          </p:nvPr>
        </p:nvSpPr>
        <p:spPr/>
        <p:txBody>
          <a:bodyPr/>
          <a:lstStyle>
            <a:lvl1pPr>
              <a:defRPr/>
            </a:lvl1pPr>
            <a:extLst/>
          </a:lstStyle>
          <a:p>
            <a:pPr>
              <a:defRPr/>
            </a:pPr>
            <a:fld id="{3DF1642B-F52D-472C-B500-493107829C20}" type="datetimeFigureOut">
              <a:rPr lang="sk-SK"/>
              <a:pPr>
                <a:defRPr/>
              </a:pPr>
              <a:t>20. 10. 2025</a:t>
            </a:fld>
            <a:endParaRPr lang="sk-SK"/>
          </a:p>
        </p:txBody>
      </p:sp>
      <p:sp>
        <p:nvSpPr>
          <p:cNvPr id="6" name="Footer Placeholder 5">
            <a:extLst>
              <a:ext uri="{FF2B5EF4-FFF2-40B4-BE49-F238E27FC236}">
                <a16:creationId xmlns:a16="http://schemas.microsoft.com/office/drawing/2014/main" id="{993ACDAD-9F89-7437-AC13-F426B34D412F}"/>
              </a:ext>
            </a:extLst>
          </p:cNvPr>
          <p:cNvSpPr>
            <a:spLocks noGrp="1"/>
          </p:cNvSpPr>
          <p:nvPr>
            <p:ph type="ftr" sz="quarter" idx="11"/>
          </p:nvPr>
        </p:nvSpPr>
        <p:spPr/>
        <p:txBody>
          <a:bodyPr/>
          <a:lstStyle>
            <a:lvl1pPr>
              <a:defRPr/>
            </a:lvl1pPr>
            <a:extLst/>
          </a:lstStyle>
          <a:p>
            <a:pPr>
              <a:defRPr/>
            </a:pPr>
            <a:endParaRPr lang="sk-SK"/>
          </a:p>
        </p:txBody>
      </p:sp>
      <p:sp>
        <p:nvSpPr>
          <p:cNvPr id="7" name="Slide Number Placeholder 6">
            <a:extLst>
              <a:ext uri="{FF2B5EF4-FFF2-40B4-BE49-F238E27FC236}">
                <a16:creationId xmlns:a16="http://schemas.microsoft.com/office/drawing/2014/main" id="{97F2E9C4-39C5-41D4-5283-1674DB0A859C}"/>
              </a:ext>
            </a:extLst>
          </p:cNvPr>
          <p:cNvSpPr>
            <a:spLocks noGrp="1"/>
          </p:cNvSpPr>
          <p:nvPr>
            <p:ph type="sldNum" sz="quarter" idx="12"/>
          </p:nvPr>
        </p:nvSpPr>
        <p:spPr/>
        <p:txBody>
          <a:bodyPr/>
          <a:lstStyle>
            <a:lvl1pPr>
              <a:defRPr/>
            </a:lvl1pPr>
          </a:lstStyle>
          <a:p>
            <a:fld id="{E2B6FAE3-687A-492C-9C65-25001AE7776A}" type="slidenum">
              <a:rPr lang="sk-SK" altLang="sk-SK"/>
              <a:pPr/>
              <a:t>‹#›</a:t>
            </a:fld>
            <a:endParaRPr lang="sk-SK" altLang="sk-SK"/>
          </a:p>
        </p:txBody>
      </p:sp>
    </p:spTree>
    <p:extLst>
      <p:ext uri="{BB962C8B-B14F-4D97-AF65-F5344CB8AC3E}">
        <p14:creationId xmlns:p14="http://schemas.microsoft.com/office/powerpoint/2010/main" val="14232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073BDDD8-3122-2272-27C3-39E2A53AF60B}"/>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8">
            <a:extLst>
              <a:ext uri="{FF2B5EF4-FFF2-40B4-BE49-F238E27FC236}">
                <a16:creationId xmlns:a16="http://schemas.microsoft.com/office/drawing/2014/main" id="{D64EE0E5-1399-0640-5C26-F8632E0ADD29}"/>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9">
            <a:extLst>
              <a:ext uri="{FF2B5EF4-FFF2-40B4-BE49-F238E27FC236}">
                <a16:creationId xmlns:a16="http://schemas.microsoft.com/office/drawing/2014/main" id="{101A0C45-8224-C574-7A2C-83ED252F3AC7}"/>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20">
            <a:extLst>
              <a:ext uri="{FF2B5EF4-FFF2-40B4-BE49-F238E27FC236}">
                <a16:creationId xmlns:a16="http://schemas.microsoft.com/office/drawing/2014/main" id="{C54A026F-B2BC-99FE-6576-6C51A363BC86}"/>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3">
            <a:extLst>
              <a:ext uri="{FF2B5EF4-FFF2-40B4-BE49-F238E27FC236}">
                <a16:creationId xmlns:a16="http://schemas.microsoft.com/office/drawing/2014/main" id="{64BDF6AC-1791-6221-FEE7-10DA95C67637}"/>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24">
            <a:extLst>
              <a:ext uri="{FF2B5EF4-FFF2-40B4-BE49-F238E27FC236}">
                <a16:creationId xmlns:a16="http://schemas.microsoft.com/office/drawing/2014/main" id="{613D4EB6-D34E-F411-02C7-2BF832934546}"/>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25">
            <a:extLst>
              <a:ext uri="{FF2B5EF4-FFF2-40B4-BE49-F238E27FC236}">
                <a16:creationId xmlns:a16="http://schemas.microsoft.com/office/drawing/2014/main" id="{5B23FACD-4E96-EE52-098D-E269B6D71268}"/>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26">
            <a:extLst>
              <a:ext uri="{FF2B5EF4-FFF2-40B4-BE49-F238E27FC236}">
                <a16:creationId xmlns:a16="http://schemas.microsoft.com/office/drawing/2014/main" id="{B1F6BC90-A5B9-AD6E-AD34-DF131FFFEB2A}"/>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7">
            <a:extLst>
              <a:ext uri="{FF2B5EF4-FFF2-40B4-BE49-F238E27FC236}">
                <a16:creationId xmlns:a16="http://schemas.microsoft.com/office/drawing/2014/main" id="{A53110DC-1E2F-9E2D-FA8A-D0345DE2A85A}"/>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28">
            <a:extLst>
              <a:ext uri="{FF2B5EF4-FFF2-40B4-BE49-F238E27FC236}">
                <a16:creationId xmlns:a16="http://schemas.microsoft.com/office/drawing/2014/main" id="{18232CD5-0F09-53CB-5208-B4BC5DF42AC3}"/>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id="{B2FFCA7D-BC64-ABCD-5E4F-D62EE3FA65E9}"/>
              </a:ext>
            </a:extLst>
          </p:cNvPr>
          <p:cNvSpPr>
            <a:spLocks noGrp="1"/>
          </p:cNvSpPr>
          <p:nvPr>
            <p:ph type="dt" sz="half" idx="10"/>
          </p:nvPr>
        </p:nvSpPr>
        <p:spPr/>
        <p:txBody>
          <a:bodyPr/>
          <a:lstStyle>
            <a:lvl1pPr>
              <a:defRPr/>
            </a:lvl1pPr>
            <a:extLst/>
          </a:lstStyle>
          <a:p>
            <a:pPr>
              <a:defRPr/>
            </a:pPr>
            <a:fld id="{9EA65EA0-AEEA-4558-B0D0-D3A005961B8E}" type="datetimeFigureOut">
              <a:rPr lang="sk-SK"/>
              <a:pPr>
                <a:defRPr/>
              </a:pPr>
              <a:t>20. 10. 2025</a:t>
            </a:fld>
            <a:endParaRPr lang="sk-SK"/>
          </a:p>
        </p:txBody>
      </p:sp>
      <p:sp>
        <p:nvSpPr>
          <p:cNvPr id="18" name="Footer Placeholder 7">
            <a:extLst>
              <a:ext uri="{FF2B5EF4-FFF2-40B4-BE49-F238E27FC236}">
                <a16:creationId xmlns:a16="http://schemas.microsoft.com/office/drawing/2014/main" id="{E1FED6D0-F0C0-9E5B-2C75-C3296559F1F3}"/>
              </a:ext>
            </a:extLst>
          </p:cNvPr>
          <p:cNvSpPr>
            <a:spLocks noGrp="1"/>
          </p:cNvSpPr>
          <p:nvPr>
            <p:ph type="ftr" sz="quarter" idx="11"/>
          </p:nvPr>
        </p:nvSpPr>
        <p:spPr/>
        <p:txBody>
          <a:bodyPr/>
          <a:lstStyle>
            <a:lvl1pPr>
              <a:defRPr/>
            </a:lvl1pPr>
            <a:extLst/>
          </a:lstStyle>
          <a:p>
            <a:pPr>
              <a:defRPr/>
            </a:pPr>
            <a:endParaRPr lang="sk-SK"/>
          </a:p>
        </p:txBody>
      </p:sp>
      <p:sp>
        <p:nvSpPr>
          <p:cNvPr id="19" name="Slide Number Placeholder 8">
            <a:extLst>
              <a:ext uri="{FF2B5EF4-FFF2-40B4-BE49-F238E27FC236}">
                <a16:creationId xmlns:a16="http://schemas.microsoft.com/office/drawing/2014/main" id="{ECA7FE32-D6E1-3850-DB76-9935B3A81428}"/>
              </a:ext>
            </a:extLst>
          </p:cNvPr>
          <p:cNvSpPr>
            <a:spLocks noGrp="1"/>
          </p:cNvSpPr>
          <p:nvPr>
            <p:ph type="sldNum" sz="quarter" idx="12"/>
          </p:nvPr>
        </p:nvSpPr>
        <p:spPr/>
        <p:txBody>
          <a:bodyPr/>
          <a:lstStyle>
            <a:lvl1pPr>
              <a:defRPr/>
            </a:lvl1pPr>
          </a:lstStyle>
          <a:p>
            <a:fld id="{150E081A-6768-43FC-9BBF-6FA37ED50DD2}" type="slidenum">
              <a:rPr lang="sk-SK" altLang="sk-SK"/>
              <a:pPr/>
              <a:t>‹#›</a:t>
            </a:fld>
            <a:endParaRPr lang="sk-SK" altLang="sk-SK"/>
          </a:p>
        </p:txBody>
      </p:sp>
    </p:spTree>
    <p:extLst>
      <p:ext uri="{BB962C8B-B14F-4D97-AF65-F5344CB8AC3E}">
        <p14:creationId xmlns:p14="http://schemas.microsoft.com/office/powerpoint/2010/main" val="76577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16:creationId xmlns:a16="http://schemas.microsoft.com/office/drawing/2014/main" id="{D139F3FD-A4A2-62F9-E788-355554D54675}"/>
              </a:ext>
            </a:extLst>
          </p:cNvPr>
          <p:cNvSpPr>
            <a:spLocks noGrp="1"/>
          </p:cNvSpPr>
          <p:nvPr>
            <p:ph type="dt" sz="half" idx="10"/>
          </p:nvPr>
        </p:nvSpPr>
        <p:spPr/>
        <p:txBody>
          <a:bodyPr/>
          <a:lstStyle>
            <a:lvl1pPr>
              <a:defRPr/>
            </a:lvl1pPr>
          </a:lstStyle>
          <a:p>
            <a:pPr>
              <a:defRPr/>
            </a:pPr>
            <a:fld id="{FFA35821-C66A-42A2-B60A-621968728979}" type="datetimeFigureOut">
              <a:rPr lang="sk-SK"/>
              <a:pPr>
                <a:defRPr/>
              </a:pPr>
              <a:t>20. 10. 2025</a:t>
            </a:fld>
            <a:endParaRPr lang="sk-SK"/>
          </a:p>
        </p:txBody>
      </p:sp>
      <p:sp>
        <p:nvSpPr>
          <p:cNvPr id="4" name="Footer Placeholder 2">
            <a:extLst>
              <a:ext uri="{FF2B5EF4-FFF2-40B4-BE49-F238E27FC236}">
                <a16:creationId xmlns:a16="http://schemas.microsoft.com/office/drawing/2014/main" id="{B6B8BDFE-1ECE-F6DD-FE43-1ACEFAF58E81}"/>
              </a:ext>
            </a:extLst>
          </p:cNvPr>
          <p:cNvSpPr>
            <a:spLocks noGrp="1"/>
          </p:cNvSpPr>
          <p:nvPr>
            <p:ph type="ftr" sz="quarter" idx="11"/>
          </p:nvPr>
        </p:nvSpPr>
        <p:spPr/>
        <p:txBody>
          <a:bodyPr/>
          <a:lstStyle>
            <a:lvl1pPr>
              <a:defRPr/>
            </a:lvl1pPr>
          </a:lstStyle>
          <a:p>
            <a:pPr>
              <a:defRPr/>
            </a:pPr>
            <a:endParaRPr lang="sk-SK"/>
          </a:p>
        </p:txBody>
      </p:sp>
      <p:sp>
        <p:nvSpPr>
          <p:cNvPr id="5" name="Slide Number Placeholder 22">
            <a:extLst>
              <a:ext uri="{FF2B5EF4-FFF2-40B4-BE49-F238E27FC236}">
                <a16:creationId xmlns:a16="http://schemas.microsoft.com/office/drawing/2014/main" id="{4086BD60-9D6B-9C2E-5EC0-DF06711C18BA}"/>
              </a:ext>
            </a:extLst>
          </p:cNvPr>
          <p:cNvSpPr>
            <a:spLocks noGrp="1"/>
          </p:cNvSpPr>
          <p:nvPr>
            <p:ph type="sldNum" sz="quarter" idx="12"/>
          </p:nvPr>
        </p:nvSpPr>
        <p:spPr/>
        <p:txBody>
          <a:bodyPr/>
          <a:lstStyle>
            <a:lvl1pPr>
              <a:defRPr/>
            </a:lvl1pPr>
          </a:lstStyle>
          <a:p>
            <a:fld id="{8053307F-EBAF-4D47-A946-B7AA02A905A9}" type="slidenum">
              <a:rPr lang="sk-SK" altLang="sk-SK"/>
              <a:pPr/>
              <a:t>‹#›</a:t>
            </a:fld>
            <a:endParaRPr lang="sk-SK" altLang="sk-SK"/>
          </a:p>
        </p:txBody>
      </p:sp>
    </p:spTree>
    <p:extLst>
      <p:ext uri="{BB962C8B-B14F-4D97-AF65-F5344CB8AC3E}">
        <p14:creationId xmlns:p14="http://schemas.microsoft.com/office/powerpoint/2010/main" val="120165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1E90F0-0297-AEBA-9835-C67ABFEAEF34}"/>
              </a:ext>
            </a:extLst>
          </p:cNvPr>
          <p:cNvSpPr>
            <a:spLocks noGrp="1"/>
          </p:cNvSpPr>
          <p:nvPr>
            <p:ph type="dt" sz="half" idx="10"/>
          </p:nvPr>
        </p:nvSpPr>
        <p:spPr/>
        <p:txBody>
          <a:bodyPr/>
          <a:lstStyle>
            <a:lvl1pPr>
              <a:defRPr/>
            </a:lvl1pPr>
            <a:extLst/>
          </a:lstStyle>
          <a:p>
            <a:pPr>
              <a:defRPr/>
            </a:pPr>
            <a:fld id="{C4FB6C5C-EE3D-4D5A-A879-444B34D0C3CC}" type="datetimeFigureOut">
              <a:rPr lang="sk-SK"/>
              <a:pPr>
                <a:defRPr/>
              </a:pPr>
              <a:t>20. 10. 2025</a:t>
            </a:fld>
            <a:endParaRPr lang="sk-SK"/>
          </a:p>
        </p:txBody>
      </p:sp>
      <p:sp>
        <p:nvSpPr>
          <p:cNvPr id="3" name="Footer Placeholder 2">
            <a:extLst>
              <a:ext uri="{FF2B5EF4-FFF2-40B4-BE49-F238E27FC236}">
                <a16:creationId xmlns:a16="http://schemas.microsoft.com/office/drawing/2014/main" id="{4AD7643F-CAA4-F96E-1EDB-4475F027F42E}"/>
              </a:ext>
            </a:extLst>
          </p:cNvPr>
          <p:cNvSpPr>
            <a:spLocks noGrp="1"/>
          </p:cNvSpPr>
          <p:nvPr>
            <p:ph type="ftr" sz="quarter" idx="11"/>
          </p:nvPr>
        </p:nvSpPr>
        <p:spPr/>
        <p:txBody>
          <a:bodyPr/>
          <a:lstStyle>
            <a:lvl1pPr>
              <a:defRPr/>
            </a:lvl1pPr>
            <a:extLst/>
          </a:lstStyle>
          <a:p>
            <a:pPr>
              <a:defRPr/>
            </a:pPr>
            <a:endParaRPr lang="sk-SK"/>
          </a:p>
        </p:txBody>
      </p:sp>
      <p:sp>
        <p:nvSpPr>
          <p:cNvPr id="4" name="Slide Number Placeholder 3">
            <a:extLst>
              <a:ext uri="{FF2B5EF4-FFF2-40B4-BE49-F238E27FC236}">
                <a16:creationId xmlns:a16="http://schemas.microsoft.com/office/drawing/2014/main" id="{4706B63B-60E2-5D03-E13E-E878C9D23742}"/>
              </a:ext>
            </a:extLst>
          </p:cNvPr>
          <p:cNvSpPr>
            <a:spLocks noGrp="1"/>
          </p:cNvSpPr>
          <p:nvPr>
            <p:ph type="sldNum" sz="quarter" idx="12"/>
          </p:nvPr>
        </p:nvSpPr>
        <p:spPr/>
        <p:txBody>
          <a:bodyPr/>
          <a:lstStyle>
            <a:lvl1pPr>
              <a:defRPr/>
            </a:lvl1pPr>
          </a:lstStyle>
          <a:p>
            <a:fld id="{AFDBD4C4-89D8-47EF-AC55-DB394A33C236}" type="slidenum">
              <a:rPr lang="sk-SK" altLang="sk-SK"/>
              <a:pPr/>
              <a:t>‹#›</a:t>
            </a:fld>
            <a:endParaRPr lang="sk-SK" altLang="sk-SK"/>
          </a:p>
        </p:txBody>
      </p:sp>
    </p:spTree>
    <p:extLst>
      <p:ext uri="{BB962C8B-B14F-4D97-AF65-F5344CB8AC3E}">
        <p14:creationId xmlns:p14="http://schemas.microsoft.com/office/powerpoint/2010/main" val="105758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E3787EC4-DF73-E5B3-E93B-79F28A36A8F5}"/>
              </a:ext>
            </a:extLst>
          </p:cNvPr>
          <p:cNvSpPr>
            <a:spLocks noGrp="1"/>
          </p:cNvSpPr>
          <p:nvPr>
            <p:ph type="dt" sz="half" idx="10"/>
          </p:nvPr>
        </p:nvSpPr>
        <p:spPr/>
        <p:txBody>
          <a:bodyPr/>
          <a:lstStyle>
            <a:lvl1pPr>
              <a:defRPr/>
            </a:lvl1pPr>
          </a:lstStyle>
          <a:p>
            <a:pPr>
              <a:defRPr/>
            </a:pPr>
            <a:fld id="{6DD1896C-0507-41B2-8864-57183113B49E}" type="datetimeFigureOut">
              <a:rPr lang="sk-SK"/>
              <a:pPr>
                <a:defRPr/>
              </a:pPr>
              <a:t>20. 10. 2025</a:t>
            </a:fld>
            <a:endParaRPr lang="sk-SK"/>
          </a:p>
        </p:txBody>
      </p:sp>
      <p:sp>
        <p:nvSpPr>
          <p:cNvPr id="6" name="Footer Placeholder 2">
            <a:extLst>
              <a:ext uri="{FF2B5EF4-FFF2-40B4-BE49-F238E27FC236}">
                <a16:creationId xmlns:a16="http://schemas.microsoft.com/office/drawing/2014/main" id="{6C493184-4FC7-2D6F-D5F8-43FD0895FE99}"/>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22">
            <a:extLst>
              <a:ext uri="{FF2B5EF4-FFF2-40B4-BE49-F238E27FC236}">
                <a16:creationId xmlns:a16="http://schemas.microsoft.com/office/drawing/2014/main" id="{A8E716FC-1952-FDEC-CDB2-45C54DE57F0A}"/>
              </a:ext>
            </a:extLst>
          </p:cNvPr>
          <p:cNvSpPr>
            <a:spLocks noGrp="1"/>
          </p:cNvSpPr>
          <p:nvPr>
            <p:ph type="sldNum" sz="quarter" idx="12"/>
          </p:nvPr>
        </p:nvSpPr>
        <p:spPr/>
        <p:txBody>
          <a:bodyPr/>
          <a:lstStyle>
            <a:lvl1pPr>
              <a:defRPr/>
            </a:lvl1pPr>
          </a:lstStyle>
          <a:p>
            <a:fld id="{16644937-9FB8-4942-BDAE-09C38F977084}" type="slidenum">
              <a:rPr lang="sk-SK" altLang="sk-SK"/>
              <a:pPr/>
              <a:t>‹#›</a:t>
            </a:fld>
            <a:endParaRPr lang="sk-SK" altLang="sk-SK"/>
          </a:p>
        </p:txBody>
      </p:sp>
    </p:spTree>
    <p:extLst>
      <p:ext uri="{BB962C8B-B14F-4D97-AF65-F5344CB8AC3E}">
        <p14:creationId xmlns:p14="http://schemas.microsoft.com/office/powerpoint/2010/main" val="105322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90BB5699-4F5A-2841-5B01-025FD48844D2}"/>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8">
            <a:extLst>
              <a:ext uri="{FF2B5EF4-FFF2-40B4-BE49-F238E27FC236}">
                <a16:creationId xmlns:a16="http://schemas.microsoft.com/office/drawing/2014/main" id="{01C96796-07AC-4906-8286-A8BCA6DC1422}"/>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id="{B5841E80-5263-96B2-BB0D-4FA1EEB31E5C}"/>
              </a:ext>
            </a:extLst>
          </p:cNvPr>
          <p:cNvGrpSpPr>
            <a:grpSpLocks/>
          </p:cNvGrpSpPr>
          <p:nvPr/>
        </p:nvGrpSpPr>
        <p:grpSpPr bwMode="auto">
          <a:xfrm rot="5400000">
            <a:off x="8515351" y="1219200"/>
            <a:ext cx="131762" cy="128587"/>
            <a:chOff x="6668087" y="1297746"/>
            <a:chExt cx="161840" cy="156602"/>
          </a:xfrm>
        </p:grpSpPr>
        <p:cxnSp>
          <p:nvCxnSpPr>
            <p:cNvPr id="8" name="Straight Connector 20">
              <a:extLst>
                <a:ext uri="{FF2B5EF4-FFF2-40B4-BE49-F238E27FC236}">
                  <a16:creationId xmlns:a16="http://schemas.microsoft.com/office/drawing/2014/main" id="{487DBC16-7C79-9B44-E86E-31BBE7E0EB5D}"/>
                </a:ext>
              </a:extLst>
            </p:cNvPr>
            <p:cNvCxnSpPr/>
            <p:nvPr/>
          </p:nvCxnSpPr>
          <p:spPr>
            <a:xfrm rot="16200000">
              <a:off x="6663593" y="12848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23">
              <a:extLst>
                <a:ext uri="{FF2B5EF4-FFF2-40B4-BE49-F238E27FC236}">
                  <a16:creationId xmlns:a16="http://schemas.microsoft.com/office/drawing/2014/main" id="{9053F314-CCB3-5B0A-E46B-9B40AFF4CC13}"/>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24">
              <a:extLst>
                <a:ext uri="{FF2B5EF4-FFF2-40B4-BE49-F238E27FC236}">
                  <a16:creationId xmlns:a16="http://schemas.microsoft.com/office/drawing/2014/main" id="{D70407EE-F8D9-AB75-4C92-A788B815CEB0}"/>
                </a:ext>
              </a:extLst>
            </p:cNvPr>
            <p:cNvCxnSpPr/>
            <p:nvPr/>
          </p:nvCxnSpPr>
          <p:spPr>
            <a:xfrm rot="5400000" flipH="1">
              <a:off x="6744513" y="12838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id="{D4E2BE85-137C-BADE-8E09-AF43C2030707}"/>
              </a:ext>
            </a:extLst>
          </p:cNvPr>
          <p:cNvGrpSpPr>
            <a:grpSpLocks/>
          </p:cNvGrpSpPr>
          <p:nvPr/>
        </p:nvGrpSpPr>
        <p:grpSpPr bwMode="auto">
          <a:xfrm rot="5400000">
            <a:off x="8667751" y="1371600"/>
            <a:ext cx="131762" cy="128587"/>
            <a:chOff x="6668087" y="1297746"/>
            <a:chExt cx="161840" cy="156602"/>
          </a:xfrm>
        </p:grpSpPr>
        <p:cxnSp>
          <p:nvCxnSpPr>
            <p:cNvPr id="12" name="Straight Connector 26">
              <a:extLst>
                <a:ext uri="{FF2B5EF4-FFF2-40B4-BE49-F238E27FC236}">
                  <a16:creationId xmlns:a16="http://schemas.microsoft.com/office/drawing/2014/main" id="{82BB825E-C861-A307-0045-5CFFD028DFED}"/>
                </a:ext>
              </a:extLst>
            </p:cNvPr>
            <p:cNvCxnSpPr/>
            <p:nvPr/>
          </p:nvCxnSpPr>
          <p:spPr>
            <a:xfrm rot="16200000">
              <a:off x="6663593" y="12848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27">
              <a:extLst>
                <a:ext uri="{FF2B5EF4-FFF2-40B4-BE49-F238E27FC236}">
                  <a16:creationId xmlns:a16="http://schemas.microsoft.com/office/drawing/2014/main" id="{5AA5CBBC-63DB-8904-82D4-8A728ACC350B}"/>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28">
              <a:extLst>
                <a:ext uri="{FF2B5EF4-FFF2-40B4-BE49-F238E27FC236}">
                  <a16:creationId xmlns:a16="http://schemas.microsoft.com/office/drawing/2014/main" id="{FB7ABA32-9365-37E2-D0EF-0C545C0F3200}"/>
                </a:ext>
              </a:extLst>
            </p:cNvPr>
            <p:cNvCxnSpPr/>
            <p:nvPr/>
          </p:nvCxnSpPr>
          <p:spPr>
            <a:xfrm rot="5400000" flipH="1">
              <a:off x="6744513" y="12838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id="{E4F51B83-D5F4-65F1-2011-CB1D9A1FD1C9}"/>
              </a:ext>
            </a:extLst>
          </p:cNvPr>
          <p:cNvGrpSpPr>
            <a:grpSpLocks/>
          </p:cNvGrpSpPr>
          <p:nvPr/>
        </p:nvGrpSpPr>
        <p:grpSpPr bwMode="auto">
          <a:xfrm rot="5400000">
            <a:off x="8320087" y="1474788"/>
            <a:ext cx="131763" cy="128588"/>
            <a:chOff x="6668087" y="1297746"/>
            <a:chExt cx="161840" cy="156602"/>
          </a:xfrm>
        </p:grpSpPr>
        <p:cxnSp>
          <p:nvCxnSpPr>
            <p:cNvPr id="16" name="Straight Connector 30">
              <a:extLst>
                <a:ext uri="{FF2B5EF4-FFF2-40B4-BE49-F238E27FC236}">
                  <a16:creationId xmlns:a16="http://schemas.microsoft.com/office/drawing/2014/main" id="{4D60DC12-8F42-B312-0B69-BCEA4F76741C}"/>
                </a:ext>
              </a:extLst>
            </p:cNvPr>
            <p:cNvCxnSpPr/>
            <p:nvPr/>
          </p:nvCxnSpPr>
          <p:spPr>
            <a:xfrm rot="16200000">
              <a:off x="6663592" y="12848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31">
              <a:extLst>
                <a:ext uri="{FF2B5EF4-FFF2-40B4-BE49-F238E27FC236}">
                  <a16:creationId xmlns:a16="http://schemas.microsoft.com/office/drawing/2014/main" id="{91C5DDCC-98E3-A0E9-E9E5-0724D1FF8746}"/>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32">
              <a:extLst>
                <a:ext uri="{FF2B5EF4-FFF2-40B4-BE49-F238E27FC236}">
                  <a16:creationId xmlns:a16="http://schemas.microsoft.com/office/drawing/2014/main" id="{C13EB509-97F4-F795-FC0D-8CED6B1C19AB}"/>
                </a:ext>
              </a:extLst>
            </p:cNvPr>
            <p:cNvCxnSpPr/>
            <p:nvPr/>
          </p:nvCxnSpPr>
          <p:spPr>
            <a:xfrm rot="5400000" flipH="1">
              <a:off x="6744512" y="12838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16:creationId xmlns:a16="http://schemas.microsoft.com/office/drawing/2014/main" id="{604BE193-63FC-2493-0A52-BCE4652B8F97}"/>
              </a:ext>
            </a:extLst>
          </p:cNvPr>
          <p:cNvSpPr>
            <a:spLocks noGrp="1"/>
          </p:cNvSpPr>
          <p:nvPr>
            <p:ph type="dt" sz="half" idx="10"/>
          </p:nvPr>
        </p:nvSpPr>
        <p:spPr>
          <a:xfrm>
            <a:off x="6477000" y="55563"/>
            <a:ext cx="2133600" cy="365125"/>
          </a:xfrm>
        </p:spPr>
        <p:txBody>
          <a:bodyPr/>
          <a:lstStyle>
            <a:lvl1pPr>
              <a:defRPr/>
            </a:lvl1pPr>
            <a:extLst/>
          </a:lstStyle>
          <a:p>
            <a:pPr>
              <a:defRPr/>
            </a:pPr>
            <a:fld id="{9A946349-7093-4C07-964D-E1D0CFFEA187}" type="datetimeFigureOut">
              <a:rPr lang="sk-SK"/>
              <a:pPr>
                <a:defRPr/>
              </a:pPr>
              <a:t>20. 10. 2025</a:t>
            </a:fld>
            <a:endParaRPr lang="sk-SK"/>
          </a:p>
        </p:txBody>
      </p:sp>
      <p:sp>
        <p:nvSpPr>
          <p:cNvPr id="20" name="Footer Placeholder 5">
            <a:extLst>
              <a:ext uri="{FF2B5EF4-FFF2-40B4-BE49-F238E27FC236}">
                <a16:creationId xmlns:a16="http://schemas.microsoft.com/office/drawing/2014/main" id="{72991809-9B4A-C788-31BA-BBEE780B6C21}"/>
              </a:ext>
            </a:extLst>
          </p:cNvPr>
          <p:cNvSpPr>
            <a:spLocks noGrp="1"/>
          </p:cNvSpPr>
          <p:nvPr>
            <p:ph type="ftr" sz="quarter" idx="11"/>
          </p:nvPr>
        </p:nvSpPr>
        <p:spPr>
          <a:xfrm>
            <a:off x="914400" y="55563"/>
            <a:ext cx="5562600" cy="365125"/>
          </a:xfrm>
        </p:spPr>
        <p:txBody>
          <a:bodyPr/>
          <a:lstStyle>
            <a:lvl1pPr>
              <a:defRPr/>
            </a:lvl1pPr>
            <a:extLst/>
          </a:lstStyle>
          <a:p>
            <a:pPr>
              <a:defRPr/>
            </a:pPr>
            <a:endParaRPr lang="sk-SK"/>
          </a:p>
        </p:txBody>
      </p:sp>
      <p:sp>
        <p:nvSpPr>
          <p:cNvPr id="21" name="Slide Number Placeholder 6">
            <a:extLst>
              <a:ext uri="{FF2B5EF4-FFF2-40B4-BE49-F238E27FC236}">
                <a16:creationId xmlns:a16="http://schemas.microsoft.com/office/drawing/2014/main" id="{0E5EB6E7-E0AC-0694-31A2-ACF02D9851EF}"/>
              </a:ext>
            </a:extLst>
          </p:cNvPr>
          <p:cNvSpPr>
            <a:spLocks noGrp="1"/>
          </p:cNvSpPr>
          <p:nvPr>
            <p:ph type="sldNum" sz="quarter" idx="12"/>
          </p:nvPr>
        </p:nvSpPr>
        <p:spPr>
          <a:xfrm>
            <a:off x="8610600" y="55563"/>
            <a:ext cx="457200" cy="365125"/>
          </a:xfrm>
        </p:spPr>
        <p:txBody>
          <a:bodyPr/>
          <a:lstStyle>
            <a:lvl1pPr>
              <a:defRPr/>
            </a:lvl1pPr>
          </a:lstStyle>
          <a:p>
            <a:fld id="{FEA98DEA-2D68-4058-B1A1-93F77497027B}" type="slidenum">
              <a:rPr lang="sk-SK" altLang="sk-SK"/>
              <a:pPr/>
              <a:t>‹#›</a:t>
            </a:fld>
            <a:endParaRPr lang="sk-SK" altLang="sk-SK"/>
          </a:p>
        </p:txBody>
      </p:sp>
    </p:spTree>
    <p:extLst>
      <p:ext uri="{BB962C8B-B14F-4D97-AF65-F5344CB8AC3E}">
        <p14:creationId xmlns:p14="http://schemas.microsoft.com/office/powerpoint/2010/main" val="300985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CF3946-A53A-32BD-9ECD-F8788DC195D4}"/>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F072642F-353F-A449-E16C-AF75E9254FED}"/>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43546373-303F-8D85-6546-1948E35CF9BC}"/>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43661545-645B-300D-BEE2-649625228CD3}"/>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928E103D-27DC-8010-233A-2B28E91F39E3}"/>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a:extLst>
              <a:ext uri="{FF2B5EF4-FFF2-40B4-BE49-F238E27FC236}">
                <a16:creationId xmlns:a16="http://schemas.microsoft.com/office/drawing/2014/main" id="{4C574FA8-41C7-B316-04A0-54D785938256}"/>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a:extLst>
              <a:ext uri="{FF2B5EF4-FFF2-40B4-BE49-F238E27FC236}">
                <a16:creationId xmlns:a16="http://schemas.microsoft.com/office/drawing/2014/main" id="{7EE38060-CB41-E0F9-CF26-051554CACAFD}"/>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a:extLst>
              <a:ext uri="{FF2B5EF4-FFF2-40B4-BE49-F238E27FC236}">
                <a16:creationId xmlns:a16="http://schemas.microsoft.com/office/drawing/2014/main" id="{6B0E9E79-B5A2-732D-9333-BA50FD3AD94D}"/>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06177F63-74DA-C15E-80D2-F7C96A294DD3}"/>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a:extLst>
              <a:ext uri="{FF2B5EF4-FFF2-40B4-BE49-F238E27FC236}">
                <a16:creationId xmlns:a16="http://schemas.microsoft.com/office/drawing/2014/main" id="{F8354373-0E23-F875-336A-634059DEDDBC}"/>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a:extLst>
              <a:ext uri="{FF2B5EF4-FFF2-40B4-BE49-F238E27FC236}">
                <a16:creationId xmlns:a16="http://schemas.microsoft.com/office/drawing/2014/main" id="{921F49A0-46F8-1858-BAEF-2A80849CEA03}"/>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k-SK"/>
              <a:t>Click to edit Master text styles</a:t>
            </a:r>
          </a:p>
          <a:p>
            <a:pPr lvl="1"/>
            <a:r>
              <a:rPr lang="en-US" altLang="sk-SK"/>
              <a:t>Second level</a:t>
            </a:r>
          </a:p>
          <a:p>
            <a:pPr lvl="2"/>
            <a:r>
              <a:rPr lang="en-US" altLang="sk-SK"/>
              <a:t>Third level</a:t>
            </a:r>
          </a:p>
          <a:p>
            <a:pPr lvl="3"/>
            <a:r>
              <a:rPr lang="en-US" altLang="sk-SK"/>
              <a:t>Fourth level</a:t>
            </a:r>
          </a:p>
          <a:p>
            <a:pPr lvl="4"/>
            <a:r>
              <a:rPr lang="en-US" altLang="sk-SK"/>
              <a:t>Fifth level</a:t>
            </a:r>
          </a:p>
        </p:txBody>
      </p:sp>
      <p:sp>
        <p:nvSpPr>
          <p:cNvPr id="14" name="Date Placeholder 13">
            <a:extLst>
              <a:ext uri="{FF2B5EF4-FFF2-40B4-BE49-F238E27FC236}">
                <a16:creationId xmlns:a16="http://schemas.microsoft.com/office/drawing/2014/main" id="{61D360C8-7DEB-5ABD-51F2-1F8C9D4D2564}"/>
              </a:ext>
            </a:extLst>
          </p:cNvPr>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DD48CDE1-7E3D-4C4B-86C3-2DA97F29BB94}" type="datetimeFigureOut">
              <a:rPr lang="sk-SK"/>
              <a:pPr>
                <a:defRPr/>
              </a:pPr>
              <a:t>20. 10. 2025</a:t>
            </a:fld>
            <a:endParaRPr lang="sk-SK"/>
          </a:p>
        </p:txBody>
      </p:sp>
      <p:sp>
        <p:nvSpPr>
          <p:cNvPr id="3" name="Footer Placeholder 2">
            <a:extLst>
              <a:ext uri="{FF2B5EF4-FFF2-40B4-BE49-F238E27FC236}">
                <a16:creationId xmlns:a16="http://schemas.microsoft.com/office/drawing/2014/main" id="{6D4482D1-B1DA-E9C9-69E8-F7082367E15F}"/>
              </a:ext>
            </a:extLst>
          </p:cNvPr>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sk-SK"/>
          </a:p>
        </p:txBody>
      </p:sp>
      <p:sp>
        <p:nvSpPr>
          <p:cNvPr id="23" name="Slide Number Placeholder 22">
            <a:extLst>
              <a:ext uri="{FF2B5EF4-FFF2-40B4-BE49-F238E27FC236}">
                <a16:creationId xmlns:a16="http://schemas.microsoft.com/office/drawing/2014/main" id="{7371C841-50AC-5038-FE8F-15C1E39BA84C}"/>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anose="020B0503020204020204" pitchFamily="34" charset="0"/>
              </a:defRPr>
            </a:lvl1pPr>
          </a:lstStyle>
          <a:p>
            <a:fld id="{E5E75276-B19C-4593-81E6-ABD2BA4EF577}" type="slidenum">
              <a:rPr lang="sk-SK" altLang="sk-SK"/>
              <a:pPr/>
              <a:t>‹#›</a:t>
            </a:fld>
            <a:endParaRPr lang="sk-SK" altLang="sk-SK"/>
          </a:p>
        </p:txBody>
      </p:sp>
    </p:spTree>
  </p:cSld>
  <p:clrMap bg1="dk1" tx1="lt1" bg2="dk2" tx2="lt2" accent1="accent1" accent2="accent2" accent3="accent3" accent4="accent4" accent5="accent5" accent6="accent6" hlink="hlink" folHlink="folHlink"/>
  <p:sldLayoutIdLst>
    <p:sldLayoutId id="2147483915" r:id="rId1"/>
    <p:sldLayoutId id="2147483910" r:id="rId2"/>
    <p:sldLayoutId id="2147483916" r:id="rId3"/>
    <p:sldLayoutId id="2147483917" r:id="rId4"/>
    <p:sldLayoutId id="2147483918" r:id="rId5"/>
    <p:sldLayoutId id="2147483911" r:id="rId6"/>
    <p:sldLayoutId id="2147483919" r:id="rId7"/>
    <p:sldLayoutId id="2147483912" r:id="rId8"/>
    <p:sldLayoutId id="2147483920" r:id="rId9"/>
    <p:sldLayoutId id="2147483913" r:id="rId10"/>
    <p:sldLayoutId id="2147483914"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61B6FF"/>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F9A36-B5E4-9052-3293-F9436593B481}"/>
              </a:ext>
            </a:extLst>
          </p:cNvPr>
          <p:cNvSpPr>
            <a:spLocks noGrp="1"/>
          </p:cNvSpPr>
          <p:nvPr>
            <p:ph type="ctrTitle"/>
          </p:nvPr>
        </p:nvSpPr>
        <p:spPr>
          <a:xfrm>
            <a:off x="785786" y="3571876"/>
            <a:ext cx="7772400" cy="1571636"/>
          </a:xfrm>
        </p:spPr>
        <p:txBody>
          <a:bodyPr/>
          <a:lstStyle/>
          <a:p>
            <a:pPr algn="ctr" eaLnBrk="1" fontAlgn="auto" hangingPunct="1">
              <a:spcAft>
                <a:spcPts val="0"/>
              </a:spcAft>
              <a:defRPr/>
            </a:pPr>
            <a:r>
              <a:rPr lang="sk-SK" dirty="0">
                <a:solidFill>
                  <a:schemeClr val="tx2">
                    <a:satMod val="200000"/>
                  </a:schemeClr>
                </a:solidFill>
              </a:rPr>
              <a:t>9. Plazma-Štvrté skupenstvo</a:t>
            </a:r>
          </a:p>
        </p:txBody>
      </p:sp>
      <p:sp>
        <p:nvSpPr>
          <p:cNvPr id="6" name="TextovéPole 14">
            <a:extLst>
              <a:ext uri="{FF2B5EF4-FFF2-40B4-BE49-F238E27FC236}">
                <a16:creationId xmlns:a16="http://schemas.microsoft.com/office/drawing/2014/main" id="{AE837D23-D557-568C-0D1C-8ADABAC454B0}"/>
              </a:ext>
            </a:extLst>
          </p:cNvPr>
          <p:cNvSpPr txBox="1">
            <a:spLocks noChangeArrowheads="1"/>
          </p:cNvSpPr>
          <p:nvPr/>
        </p:nvSpPr>
        <p:spPr bwMode="auto">
          <a:xfrm>
            <a:off x="2643174" y="1643050"/>
            <a:ext cx="4357718" cy="923925"/>
          </a:xfrm>
          <a:prstGeom prst="rect">
            <a:avLst/>
          </a:prstGeom>
          <a:solidFill>
            <a:srgbClr val="FF0000"/>
          </a:solidFill>
          <a:ln w="19050" cap="rnd">
            <a:solidFill>
              <a:schemeClr val="bg1">
                <a:alpha val="74000"/>
              </a:schemeClr>
            </a:solidFill>
            <a:round/>
            <a:headEnd/>
            <a:tailEnd/>
          </a:ln>
          <a:effectLst>
            <a:innerShdw blurRad="63500" dist="50800" dir="13500000">
              <a:prstClr val="black">
                <a:alpha val="50000"/>
              </a:prstClr>
            </a:innerShdw>
          </a:effectLst>
          <a:scene3d>
            <a:camera prst="orthographicFront"/>
            <a:lightRig rig="threePt" dir="t"/>
          </a:scene3d>
          <a:sp3d>
            <a:bevelT/>
          </a:sp3d>
        </p:spPr>
        <p:txBody>
          <a:bodyPr>
            <a:spAutoFit/>
          </a:bodyPr>
          <a:lstStyle/>
          <a:p>
            <a:pPr algn="ctr" fontAlgn="auto">
              <a:spcBef>
                <a:spcPts val="0"/>
              </a:spcBef>
              <a:spcAft>
                <a:spcPts val="0"/>
              </a:spcAft>
              <a:defRPr/>
            </a:pPr>
            <a:r>
              <a:rPr lang="sk-SK" sz="5400" b="1" dirty="0">
                <a:solidFill>
                  <a:schemeClr val="bg1"/>
                </a:solidFill>
                <a:latin typeface="Calibri" pitchFamily="34" charset="0"/>
              </a:rPr>
              <a:t>veda pre život</a:t>
            </a:r>
          </a:p>
        </p:txBody>
      </p:sp>
      <p:pic>
        <p:nvPicPr>
          <p:cNvPr id="8198" name="Picture 8">
            <a:extLst>
              <a:ext uri="{FF2B5EF4-FFF2-40B4-BE49-F238E27FC236}">
                <a16:creationId xmlns:a16="http://schemas.microsoft.com/office/drawing/2014/main" id="{47424231-5745-AA0C-4862-42DF4EEB8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85750"/>
            <a:ext cx="28289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819E-35C0-E0FF-5DFE-01A0E01C72E2}"/>
              </a:ext>
            </a:extLst>
          </p:cNvPr>
          <p:cNvSpPr>
            <a:spLocks noGrp="1"/>
          </p:cNvSpPr>
          <p:nvPr>
            <p:ph type="title"/>
          </p:nvPr>
        </p:nvSpPr>
        <p:spPr>
          <a:xfrm>
            <a:off x="457200" y="512763"/>
            <a:ext cx="8229600" cy="914400"/>
          </a:xfrm>
        </p:spPr>
        <p:txBody>
          <a:bodyPr/>
          <a:lstStyle/>
          <a:p>
            <a:pPr>
              <a:defRPr/>
            </a:pPr>
            <a:r>
              <a:rPr lang="sk-SK" dirty="0"/>
              <a:t>Druhy plazmy (podľa ionizácie)</a:t>
            </a:r>
            <a:br>
              <a:rPr lang="sk-SK" dirty="0"/>
            </a:br>
            <a:endParaRPr lang="sk-SK" dirty="0"/>
          </a:p>
        </p:txBody>
      </p:sp>
      <p:sp>
        <p:nvSpPr>
          <p:cNvPr id="17411" name="Content Placeholder 2">
            <a:extLst>
              <a:ext uri="{FF2B5EF4-FFF2-40B4-BE49-F238E27FC236}">
                <a16:creationId xmlns:a16="http://schemas.microsoft.com/office/drawing/2014/main" id="{8306FD7B-247E-62E2-0D75-5E01C4416D93}"/>
              </a:ext>
            </a:extLst>
          </p:cNvPr>
          <p:cNvSpPr>
            <a:spLocks noGrp="1"/>
          </p:cNvSpPr>
          <p:nvPr>
            <p:ph sz="half" idx="1"/>
          </p:nvPr>
        </p:nvSpPr>
        <p:spPr>
          <a:xfrm>
            <a:off x="465138" y="1770063"/>
            <a:ext cx="4038600" cy="4525962"/>
          </a:xfrm>
        </p:spPr>
        <p:txBody>
          <a:bodyPr/>
          <a:lstStyle/>
          <a:p>
            <a:r>
              <a:rPr lang="sk-SK" altLang="sk-SK">
                <a:solidFill>
                  <a:srgbClr val="FF0000"/>
                </a:solidFill>
              </a:rPr>
              <a:t>Slabo ionoizovaná</a:t>
            </a:r>
          </a:p>
          <a:p>
            <a:r>
              <a:rPr lang="sk-SK" altLang="sk-SK"/>
              <a:t>Aj slabo ionizovaná plazma so stupňom ionizácie na úrovni 1% môže reagovať na magnetické polia a byť vysoko vodivou pre elektrický prúd. </a:t>
            </a:r>
          </a:p>
        </p:txBody>
      </p:sp>
      <p:sp>
        <p:nvSpPr>
          <p:cNvPr id="17412" name="Content Placeholder 3">
            <a:extLst>
              <a:ext uri="{FF2B5EF4-FFF2-40B4-BE49-F238E27FC236}">
                <a16:creationId xmlns:a16="http://schemas.microsoft.com/office/drawing/2014/main" id="{8F1A3525-DD80-A8EC-06B2-DE5D658DB3C4}"/>
              </a:ext>
            </a:extLst>
          </p:cNvPr>
          <p:cNvSpPr>
            <a:spLocks noGrp="1"/>
          </p:cNvSpPr>
          <p:nvPr>
            <p:ph sz="half" idx="2"/>
          </p:nvPr>
        </p:nvSpPr>
        <p:spPr>
          <a:xfrm>
            <a:off x="4656138" y="1770063"/>
            <a:ext cx="4038600" cy="4525962"/>
          </a:xfrm>
        </p:spPr>
        <p:txBody>
          <a:bodyPr/>
          <a:lstStyle/>
          <a:p>
            <a:r>
              <a:rPr lang="sk-SK" altLang="sk-SK">
                <a:solidFill>
                  <a:srgbClr val="FF0000"/>
                </a:solidFill>
              </a:rPr>
              <a:t>Silno ionoizovaná</a:t>
            </a:r>
          </a:p>
          <a:p>
            <a:r>
              <a:rPr lang="sk-SK" altLang="sk-SK"/>
              <a:t>Počet ionizovnaých častíc prevyšuje počet neutrálnych častíc</a:t>
            </a:r>
          </a:p>
          <a:p>
            <a:endParaRPr lang="sk-SK" altLang="sk-SK"/>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olarna_ziara.jpg">
            <a:extLst>
              <a:ext uri="{FF2B5EF4-FFF2-40B4-BE49-F238E27FC236}">
                <a16:creationId xmlns:a16="http://schemas.microsoft.com/office/drawing/2014/main" id="{DD8CCEA7-7E0E-3FCD-CACB-A8EA66E5A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2111B56-8391-2BAD-5328-F016FFC506A6}"/>
              </a:ext>
            </a:extLst>
          </p:cNvPr>
          <p:cNvSpPr>
            <a:spLocks noGrp="1"/>
          </p:cNvSpPr>
          <p:nvPr>
            <p:ph type="title"/>
          </p:nvPr>
        </p:nvSpPr>
        <p:spPr/>
        <p:txBody>
          <a:bodyPr/>
          <a:lstStyle/>
          <a:p>
            <a:pPr>
              <a:defRPr/>
            </a:pPr>
            <a:r>
              <a:rPr lang="sk-SK" dirty="0">
                <a:solidFill>
                  <a:schemeClr val="tx2">
                    <a:lumMod val="50000"/>
                  </a:schemeClr>
                </a:solidFill>
              </a:rPr>
              <a:t>Kde nájdeme plazmu?</a:t>
            </a:r>
          </a:p>
        </p:txBody>
      </p:sp>
      <p:sp>
        <p:nvSpPr>
          <p:cNvPr id="18436" name="Content Placeholder 5">
            <a:extLst>
              <a:ext uri="{FF2B5EF4-FFF2-40B4-BE49-F238E27FC236}">
                <a16:creationId xmlns:a16="http://schemas.microsoft.com/office/drawing/2014/main" id="{03ED2748-CC82-CB60-1AA2-60897871CE96}"/>
              </a:ext>
            </a:extLst>
          </p:cNvPr>
          <p:cNvSpPr>
            <a:spLocks noGrp="1"/>
          </p:cNvSpPr>
          <p:nvPr>
            <p:ph idx="1"/>
          </p:nvPr>
        </p:nvSpPr>
        <p:spPr>
          <a:xfrm>
            <a:off x="857250" y="1357313"/>
            <a:ext cx="7772400" cy="4786312"/>
          </a:xfrm>
        </p:spPr>
        <p:txBody>
          <a:bodyPr/>
          <a:lstStyle/>
          <a:p>
            <a:pPr>
              <a:buFont typeface="Wingdings" panose="05000000000000000000" pitchFamily="2" charset="2"/>
              <a:buNone/>
            </a:pPr>
            <a:r>
              <a:rPr lang="sk-SK" altLang="sk-SK">
                <a:solidFill>
                  <a:srgbClr val="FF0000"/>
                </a:solidFill>
              </a:rPr>
              <a:t>Prirodzené plazmové útvary</a:t>
            </a:r>
            <a:r>
              <a:rPr lang="sk-SK" altLang="sk-SK"/>
              <a:t>: </a:t>
            </a:r>
          </a:p>
          <a:p>
            <a:r>
              <a:rPr lang="sk-SK" altLang="sk-SK"/>
              <a:t>	plameň sviečky, či oheň</a:t>
            </a:r>
          </a:p>
          <a:p>
            <a:r>
              <a:rPr lang="sk-SK" altLang="sk-SK"/>
              <a:t>	blesk - iskrový výboj, </a:t>
            </a:r>
          </a:p>
          <a:p>
            <a:r>
              <a:rPr lang="sk-SK" altLang="sk-SK"/>
              <a:t>	polárna žiara, </a:t>
            </a:r>
          </a:p>
          <a:p>
            <a:pPr>
              <a:buFont typeface="Wingdings" panose="05000000000000000000" pitchFamily="2" charset="2"/>
              <a:buNone/>
            </a:pPr>
            <a:r>
              <a:rPr lang="sk-SK" altLang="sk-SK">
                <a:solidFill>
                  <a:srgbClr val="FF0000"/>
                </a:solidFill>
              </a:rPr>
              <a:t>Umelo vytvorené formy plazmy</a:t>
            </a:r>
            <a:r>
              <a:rPr lang="sk-SK" altLang="sk-SK"/>
              <a:t>: </a:t>
            </a:r>
          </a:p>
          <a:p>
            <a:r>
              <a:rPr lang="sk-SK" altLang="sk-SK"/>
              <a:t>	žiarivky s tlecím výbojom, </a:t>
            </a:r>
          </a:p>
          <a:p>
            <a:r>
              <a:rPr lang="sk-SK" altLang="sk-SK"/>
              <a:t>	oblúkový výboj vo výbojkách, pri zváraní</a:t>
            </a:r>
          </a:p>
          <a:p>
            <a:r>
              <a:rPr lang="sk-SK" altLang="sk-SK"/>
              <a:t>	plazmové televízory,</a:t>
            </a:r>
          </a:p>
          <a:p>
            <a:r>
              <a:rPr lang="sk-SK" altLang="sk-SK"/>
              <a:t>	termonukleárna reakcia.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F20D90E5-0F8E-31B1-1D0B-FA2A761FBF2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929438" y="2786063"/>
            <a:ext cx="1928812" cy="3800475"/>
          </a:xfrm>
          <a:noFill/>
        </p:spPr>
      </p:pic>
      <p:sp>
        <p:nvSpPr>
          <p:cNvPr id="4" name="Title 3">
            <a:extLst>
              <a:ext uri="{FF2B5EF4-FFF2-40B4-BE49-F238E27FC236}">
                <a16:creationId xmlns:a16="http://schemas.microsoft.com/office/drawing/2014/main" id="{005C25DB-CC71-67BA-E2C6-D0DEDC7BA075}"/>
              </a:ext>
            </a:extLst>
          </p:cNvPr>
          <p:cNvSpPr>
            <a:spLocks noGrp="1"/>
          </p:cNvSpPr>
          <p:nvPr>
            <p:ph type="title"/>
          </p:nvPr>
        </p:nvSpPr>
        <p:spPr>
          <a:xfrm>
            <a:off x="457200" y="512763"/>
            <a:ext cx="8229600" cy="914400"/>
          </a:xfrm>
        </p:spPr>
        <p:txBody>
          <a:bodyPr/>
          <a:lstStyle/>
          <a:p>
            <a:pPr>
              <a:defRPr/>
            </a:pPr>
            <a:r>
              <a:rPr lang="sk-SK" dirty="0"/>
              <a:t>Sviečka / Oheň</a:t>
            </a:r>
          </a:p>
        </p:txBody>
      </p:sp>
      <p:sp>
        <p:nvSpPr>
          <p:cNvPr id="19460" name="Content Placeholder 5">
            <a:extLst>
              <a:ext uri="{FF2B5EF4-FFF2-40B4-BE49-F238E27FC236}">
                <a16:creationId xmlns:a16="http://schemas.microsoft.com/office/drawing/2014/main" id="{87D298C5-A021-40A2-5802-29E78CF6B204}"/>
              </a:ext>
            </a:extLst>
          </p:cNvPr>
          <p:cNvSpPr>
            <a:spLocks noGrp="1"/>
          </p:cNvSpPr>
          <p:nvPr>
            <p:ph sz="half" idx="2"/>
          </p:nvPr>
        </p:nvSpPr>
        <p:spPr>
          <a:xfrm>
            <a:off x="357188" y="1428750"/>
            <a:ext cx="8121650" cy="4525963"/>
          </a:xfrm>
        </p:spPr>
        <p:txBody>
          <a:bodyPr/>
          <a:lstStyle/>
          <a:p>
            <a:r>
              <a:rPr lang="sk-SK" altLang="sk-SK"/>
              <a:t>Plazma vzniká zohrievaním okolitého vzduchu až po jeho ionizáciu, keď elektróny sú uvoľňované zo svojich pozícií v atómových obaloch. </a:t>
            </a:r>
          </a:p>
          <a:p>
            <a:r>
              <a:rPr lang="sk-SK" altLang="sk-SK"/>
              <a:t>Teplom emitované elektróny v tomto stave dlho neostávajú a pri ochladzovaní padajú na nižšie energetické hladiny - sú pohlcované kladne nabitými jadrami atómov. </a:t>
            </a:r>
          </a:p>
          <a:p>
            <a:r>
              <a:rPr lang="sk-SK" altLang="sk-SK"/>
              <a:t>Pri tom vyžarujú kvantá energie - fotóny rôznych vlnových dĺžok. Najviac v infračervenej oblasti.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2311BF44-FF38-A79B-BC70-2262DD52D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88950"/>
            <a:ext cx="7747000"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AB22B76-7303-B0CD-4E59-BF649E581604}"/>
              </a:ext>
            </a:extLst>
          </p:cNvPr>
          <p:cNvSpPr>
            <a:spLocks noGrp="1"/>
          </p:cNvSpPr>
          <p:nvPr>
            <p:ph type="title"/>
          </p:nvPr>
        </p:nvSpPr>
        <p:spPr/>
        <p:txBody>
          <a:bodyPr/>
          <a:lstStyle/>
          <a:p>
            <a:pPr>
              <a:defRPr/>
            </a:pPr>
            <a:r>
              <a:rPr lang="sk-SK" dirty="0"/>
              <a:t>Polárna Žiara</a:t>
            </a:r>
          </a:p>
        </p:txBody>
      </p:sp>
      <p:sp>
        <p:nvSpPr>
          <p:cNvPr id="20484" name="Content Placeholder 5">
            <a:extLst>
              <a:ext uri="{FF2B5EF4-FFF2-40B4-BE49-F238E27FC236}">
                <a16:creationId xmlns:a16="http://schemas.microsoft.com/office/drawing/2014/main" id="{AC7F0F2F-BE5C-6AFA-9EBA-77AFD341319E}"/>
              </a:ext>
            </a:extLst>
          </p:cNvPr>
          <p:cNvSpPr>
            <a:spLocks noGrp="1"/>
          </p:cNvSpPr>
          <p:nvPr>
            <p:ph idx="1"/>
          </p:nvPr>
        </p:nvSpPr>
        <p:spPr>
          <a:xfrm>
            <a:off x="928688" y="1571625"/>
            <a:ext cx="7772400" cy="4572000"/>
          </a:xfrm>
        </p:spPr>
        <p:txBody>
          <a:bodyPr/>
          <a:lstStyle/>
          <a:p>
            <a:r>
              <a:rPr lang="sk-SK" altLang="sk-SK"/>
              <a:t>Polárna žiara vzniká, keď elektricky nabité častice </a:t>
            </a:r>
            <a:r>
              <a:rPr lang="sk-SK" altLang="sk-SK">
                <a:solidFill>
                  <a:srgbClr val="FF0000"/>
                </a:solidFill>
              </a:rPr>
              <a:t>slnečného vetra</a:t>
            </a:r>
            <a:r>
              <a:rPr lang="sk-SK" altLang="sk-SK"/>
              <a:t>, hlavne elektróny, ale aj protóny, alfa častice a niektoré ťažké ióny dopadajú na vrchnú vrstvu zemskej atmosféry. Náraz takejto častice spôsobí molekulám, či atómom v atmosfére ich </a:t>
            </a:r>
            <a:r>
              <a:rPr lang="sk-SK" altLang="sk-SK">
                <a:solidFill>
                  <a:srgbClr val="FF0000"/>
                </a:solidFill>
              </a:rPr>
              <a:t>vybudenie</a:t>
            </a:r>
            <a:r>
              <a:rPr lang="sk-SK" altLang="sk-SK"/>
              <a:t>. Po krátkom čase po návrate molekuly do pôvodného </a:t>
            </a:r>
            <a:r>
              <a:rPr lang="sk-SK" altLang="sk-SK">
                <a:solidFill>
                  <a:srgbClr val="FF0000"/>
                </a:solidFill>
              </a:rPr>
              <a:t>energetického stavu </a:t>
            </a:r>
            <a:r>
              <a:rPr lang="sk-SK" altLang="sk-SK"/>
              <a:t>je uvoľnená energia vo forme fotónu - svetla. Svetlo výrazne žiari, najmä na nočnej oblohe.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raphic1.jpg">
            <a:extLst>
              <a:ext uri="{FF2B5EF4-FFF2-40B4-BE49-F238E27FC236}">
                <a16:creationId xmlns:a16="http://schemas.microsoft.com/office/drawing/2014/main" id="{62EB0B53-FA4B-0721-4B41-02AF9BB80D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3" y="0"/>
            <a:ext cx="19573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8DB0253-0F33-0284-5351-0C204AD4B190}"/>
              </a:ext>
            </a:extLst>
          </p:cNvPr>
          <p:cNvSpPr>
            <a:spLocks noGrp="1"/>
          </p:cNvSpPr>
          <p:nvPr>
            <p:ph type="title"/>
          </p:nvPr>
        </p:nvSpPr>
        <p:spPr/>
        <p:txBody>
          <a:bodyPr/>
          <a:lstStyle/>
          <a:p>
            <a:pPr>
              <a:defRPr/>
            </a:pPr>
            <a:r>
              <a:rPr lang="sk-SK" dirty="0"/>
              <a:t>Polárna žiara</a:t>
            </a:r>
          </a:p>
        </p:txBody>
      </p:sp>
      <p:sp>
        <p:nvSpPr>
          <p:cNvPr id="21508" name="Content Placeholder 2">
            <a:extLst>
              <a:ext uri="{FF2B5EF4-FFF2-40B4-BE49-F238E27FC236}">
                <a16:creationId xmlns:a16="http://schemas.microsoft.com/office/drawing/2014/main" id="{A43E728A-B5E7-0416-4BA3-1C2D93FA4D0F}"/>
              </a:ext>
            </a:extLst>
          </p:cNvPr>
          <p:cNvSpPr>
            <a:spLocks noGrp="1"/>
          </p:cNvSpPr>
          <p:nvPr>
            <p:ph idx="1"/>
          </p:nvPr>
        </p:nvSpPr>
        <p:spPr>
          <a:xfrm>
            <a:off x="785813" y="1571625"/>
            <a:ext cx="7772400" cy="4572000"/>
          </a:xfrm>
        </p:spPr>
        <p:txBody>
          <a:bodyPr/>
          <a:lstStyle/>
          <a:p>
            <a:r>
              <a:rPr lang="sk-SK" altLang="sk-SK"/>
              <a:t>Tento jav sa vyskytuje hlavne v polárnych oblastiach. Dôvodom je, že magnetické pole Zeme smeruje častice slnečného vetra z rôznych častí zemegule k pólom. Slnečný vietor je totiž plazma, ktorá je elektricky nabitá a od Slnka sa pohybuje rýchlosťou až do 3 000 000 km/h.  A preto aj slabé magnetické pole zeme (cca 10-5 T) dokáže rýchlo letiacu nabitú časticu vychyľovať Lorentzovou silou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6B9328D7-09A4-910C-1EA7-59449633E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928688"/>
            <a:ext cx="428625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0EA43CA-D0F3-680B-5C4C-6FD2A7749311}"/>
              </a:ext>
            </a:extLst>
          </p:cNvPr>
          <p:cNvSpPr>
            <a:spLocks noGrp="1"/>
          </p:cNvSpPr>
          <p:nvPr>
            <p:ph type="title"/>
          </p:nvPr>
        </p:nvSpPr>
        <p:spPr/>
        <p:txBody>
          <a:bodyPr/>
          <a:lstStyle/>
          <a:p>
            <a:pPr>
              <a:defRPr/>
            </a:pPr>
            <a:r>
              <a:rPr lang="sk-SK" b="1" dirty="0"/>
              <a:t>Blesk</a:t>
            </a:r>
          </a:p>
        </p:txBody>
      </p:sp>
      <p:sp>
        <p:nvSpPr>
          <p:cNvPr id="22532" name="Content Placeholder 2">
            <a:extLst>
              <a:ext uri="{FF2B5EF4-FFF2-40B4-BE49-F238E27FC236}">
                <a16:creationId xmlns:a16="http://schemas.microsoft.com/office/drawing/2014/main" id="{B9E957F5-E007-42EB-D4E0-CB51A9F5292E}"/>
              </a:ext>
            </a:extLst>
          </p:cNvPr>
          <p:cNvSpPr>
            <a:spLocks noGrp="1"/>
          </p:cNvSpPr>
          <p:nvPr>
            <p:ph idx="1"/>
          </p:nvPr>
        </p:nvSpPr>
        <p:spPr>
          <a:xfrm>
            <a:off x="928688" y="1143000"/>
            <a:ext cx="7772400" cy="4572000"/>
          </a:xfrm>
        </p:spPr>
        <p:txBody>
          <a:bodyPr/>
          <a:lstStyle/>
          <a:p>
            <a:r>
              <a:rPr lang="sk-SK" altLang="sk-SK"/>
              <a:t>Blesk </a:t>
            </a:r>
            <a:r>
              <a:rPr lang="sk-SK" altLang="sk-SK">
                <a:solidFill>
                  <a:srgbClr val="FF0000"/>
                </a:solidFill>
              </a:rPr>
              <a:t>je elektrický výboj </a:t>
            </a:r>
            <a:r>
              <a:rPr lang="sk-SK" altLang="sk-SK"/>
              <a:t>v atmosfére vyrovnávajúci rozdielne elektrické náboje, ktoré vznikajú v mrakoch v dôsledku trenia čiastočiek vody, alebo ľadu. </a:t>
            </a:r>
          </a:p>
          <a:p>
            <a:r>
              <a:rPr lang="sk-SK" altLang="sk-SK"/>
              <a:t>Keď sa nahromadí dostatočne veľké množstvo kladného a záporného náboja na opačných koncoch mraku, tento potenciálny rozdiel sa vyrovná prebehnutím iskry - blesku. </a:t>
            </a:r>
          </a:p>
          <a:p>
            <a:r>
              <a:rPr lang="sk-SK" altLang="sk-SK"/>
              <a:t>Elektrostaticky sa však môže opačný náboj vytvoriť aj na zemi a blesk prebehne medzi mrakom a zemou.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0790-5250-0D5F-D80E-B79B5F22173C}"/>
              </a:ext>
            </a:extLst>
          </p:cNvPr>
          <p:cNvSpPr>
            <a:spLocks noGrp="1"/>
          </p:cNvSpPr>
          <p:nvPr>
            <p:ph type="title"/>
          </p:nvPr>
        </p:nvSpPr>
        <p:spPr/>
        <p:txBody>
          <a:bodyPr/>
          <a:lstStyle/>
          <a:p>
            <a:pPr>
              <a:defRPr/>
            </a:pPr>
            <a:r>
              <a:rPr lang="sk-SK" dirty="0"/>
              <a:t>Hrom</a:t>
            </a:r>
          </a:p>
        </p:txBody>
      </p:sp>
      <p:sp>
        <p:nvSpPr>
          <p:cNvPr id="23555" name="Content Placeholder 2">
            <a:extLst>
              <a:ext uri="{FF2B5EF4-FFF2-40B4-BE49-F238E27FC236}">
                <a16:creationId xmlns:a16="http://schemas.microsoft.com/office/drawing/2014/main" id="{91CF634A-6910-60E3-F0CC-57A8064875BA}"/>
              </a:ext>
            </a:extLst>
          </p:cNvPr>
          <p:cNvSpPr>
            <a:spLocks noGrp="1"/>
          </p:cNvSpPr>
          <p:nvPr>
            <p:ph idx="1"/>
          </p:nvPr>
        </p:nvSpPr>
        <p:spPr>
          <a:xfrm>
            <a:off x="928688" y="1714500"/>
            <a:ext cx="7772400" cy="4572000"/>
          </a:xfrm>
        </p:spPr>
        <p:txBody>
          <a:bodyPr/>
          <a:lstStyle/>
          <a:p>
            <a:r>
              <a:rPr lang="sk-SK" altLang="sk-SK"/>
              <a:t>Sprievodným javom iskrového výboja je, že blesk emituje svetlo, ale aj elektromagnetické žiarenie vo vlnových dĺžkach rádiových vĺn, röntgenových lúčov a gama žiarenia. </a:t>
            </a:r>
          </a:p>
          <a:p>
            <a:r>
              <a:rPr lang="sk-SK" altLang="sk-SK"/>
              <a:t>Pri prudkom lokálnom prehriati vzduchu v riečišti bleskového výboja dochádza k expanzii vzduchu, ktorá sa prejaví vo forme hlasného zvuku – hromu. </a:t>
            </a:r>
          </a:p>
          <a:p>
            <a:r>
              <a:rPr lang="sk-SK" altLang="sk-SK"/>
              <a:t>Vieme odhadnúť kde udrel blesk.</a:t>
            </a:r>
          </a:p>
        </p:txBody>
      </p:sp>
      <p:pic>
        <p:nvPicPr>
          <p:cNvPr id="23556" name="Picture 2">
            <a:extLst>
              <a:ext uri="{FF2B5EF4-FFF2-40B4-BE49-F238E27FC236}">
                <a16:creationId xmlns:a16="http://schemas.microsoft.com/office/drawing/2014/main" id="{0C0E70DE-C55A-946B-0046-FB4C77B9D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357188"/>
            <a:ext cx="66436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5DFF-30FE-54B2-17FD-1CFBDD085940}"/>
              </a:ext>
            </a:extLst>
          </p:cNvPr>
          <p:cNvSpPr>
            <a:spLocks noGrp="1"/>
          </p:cNvSpPr>
          <p:nvPr>
            <p:ph type="title"/>
          </p:nvPr>
        </p:nvSpPr>
        <p:spPr/>
        <p:txBody>
          <a:bodyPr/>
          <a:lstStyle/>
          <a:p>
            <a:pPr>
              <a:defRPr/>
            </a:pPr>
            <a:r>
              <a:rPr lang="sk-SK" dirty="0"/>
              <a:t>Rýchlosť, teplota, prúdy</a:t>
            </a:r>
          </a:p>
        </p:txBody>
      </p:sp>
      <p:sp>
        <p:nvSpPr>
          <p:cNvPr id="24579" name="Content Placeholder 2">
            <a:extLst>
              <a:ext uri="{FF2B5EF4-FFF2-40B4-BE49-F238E27FC236}">
                <a16:creationId xmlns:a16="http://schemas.microsoft.com/office/drawing/2014/main" id="{E5DF6BFA-798E-C5C7-7DCB-44CD08787037}"/>
              </a:ext>
            </a:extLst>
          </p:cNvPr>
          <p:cNvSpPr>
            <a:spLocks noGrp="1"/>
          </p:cNvSpPr>
          <p:nvPr>
            <p:ph idx="1"/>
          </p:nvPr>
        </p:nvSpPr>
        <p:spPr/>
        <p:txBody>
          <a:bodyPr/>
          <a:lstStyle/>
          <a:p>
            <a:r>
              <a:rPr lang="sk-SK" altLang="sk-SK"/>
              <a:t>Napr. ak počujeme hrom po 3 s od záblesku, blesk udrel vo vzdialenosti 333m/s x 3 s  = 1 km (rýchlosť zvuku vo vzduchu je 333 m/s pri 5°C).</a:t>
            </a:r>
          </a:p>
          <a:p>
            <a:r>
              <a:rPr lang="sk-SK" altLang="sk-SK"/>
              <a:t>Rýchlosť klinu blesku k zemi dosahuje rýchlosť až 160 000 km/h. Prúdy, ktoré tu tečú, sú okolo 30 000 Ampérov. Teplota v blesku je cca 28 000 °C, dostatočne veľa, aby sa tavila aj pôda.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4B0B-87B0-26E5-93F7-F4B608B5803A}"/>
              </a:ext>
            </a:extLst>
          </p:cNvPr>
          <p:cNvSpPr>
            <a:spLocks noGrp="1"/>
          </p:cNvSpPr>
          <p:nvPr>
            <p:ph type="title"/>
          </p:nvPr>
        </p:nvSpPr>
        <p:spPr/>
        <p:txBody>
          <a:bodyPr/>
          <a:lstStyle/>
          <a:p>
            <a:pPr>
              <a:defRPr/>
            </a:pPr>
            <a:r>
              <a:rPr lang="sk-SK" dirty="0"/>
              <a:t>Tlecí výboj </a:t>
            </a:r>
          </a:p>
        </p:txBody>
      </p:sp>
      <p:sp>
        <p:nvSpPr>
          <p:cNvPr id="25603" name="Content Placeholder 2">
            <a:extLst>
              <a:ext uri="{FF2B5EF4-FFF2-40B4-BE49-F238E27FC236}">
                <a16:creationId xmlns:a16="http://schemas.microsoft.com/office/drawing/2014/main" id="{82D4A654-C873-CF12-96D8-749250D31EE3}"/>
              </a:ext>
            </a:extLst>
          </p:cNvPr>
          <p:cNvSpPr>
            <a:spLocks noGrp="1"/>
          </p:cNvSpPr>
          <p:nvPr>
            <p:ph idx="1"/>
          </p:nvPr>
        </p:nvSpPr>
        <p:spPr/>
        <p:txBody>
          <a:bodyPr/>
          <a:lstStyle/>
          <a:p>
            <a:r>
              <a:rPr lang="sk-SK" altLang="sk-SK"/>
              <a:t>Tlecí výboj je jednou z najviac využívaných umelo produkovaných foriem plazmy na zemi. Hlavne pre jeho výrazné svetelné prejavy. </a:t>
            </a:r>
          </a:p>
          <a:p>
            <a:r>
              <a:rPr lang="sk-SK" altLang="sk-SK"/>
              <a:t>Tlecí výboj vzniká v trubici s vyčerpaným vzduchom na tlak rádovo stoviek Pascalov. Pri naložení vysokého napätia  na elektródy v trubici (rádovo tisícky Voltov), vzniká medzi nimi silné elektrické pole.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4A41-FFCF-BA5F-2BFB-7B508314ABFD}"/>
              </a:ext>
            </a:extLst>
          </p:cNvPr>
          <p:cNvSpPr>
            <a:spLocks noGrp="1"/>
          </p:cNvSpPr>
          <p:nvPr>
            <p:ph type="title"/>
          </p:nvPr>
        </p:nvSpPr>
        <p:spPr/>
        <p:txBody>
          <a:bodyPr/>
          <a:lstStyle/>
          <a:p>
            <a:pPr>
              <a:defRPr/>
            </a:pPr>
            <a:r>
              <a:rPr lang="sk-SK" dirty="0"/>
              <a:t>Tlecí výboj</a:t>
            </a:r>
          </a:p>
        </p:txBody>
      </p:sp>
      <p:sp>
        <p:nvSpPr>
          <p:cNvPr id="26627" name="Content Placeholder 2">
            <a:extLst>
              <a:ext uri="{FF2B5EF4-FFF2-40B4-BE49-F238E27FC236}">
                <a16:creationId xmlns:a16="http://schemas.microsoft.com/office/drawing/2014/main" id="{79D6D84E-58B5-26F3-36B0-FD193DA43EE9}"/>
              </a:ext>
            </a:extLst>
          </p:cNvPr>
          <p:cNvSpPr>
            <a:spLocks noGrp="1"/>
          </p:cNvSpPr>
          <p:nvPr>
            <p:ph idx="1"/>
          </p:nvPr>
        </p:nvSpPr>
        <p:spPr>
          <a:xfrm>
            <a:off x="785813" y="1143000"/>
            <a:ext cx="7772400" cy="4572000"/>
          </a:xfrm>
        </p:spPr>
        <p:txBody>
          <a:bodyPr/>
          <a:lstStyle/>
          <a:p>
            <a:r>
              <a:rPr lang="sk-SK" altLang="sk-SK"/>
              <a:t>Z katódy teplom emitované elektróny sú týmto poľom urýchľované smerom ku kladnej anóde. Na svojej ceste však narážajú na iné chaoticky sa pohybujúce atómy.</a:t>
            </a:r>
          </a:p>
          <a:p>
            <a:r>
              <a:rPr lang="sk-SK" altLang="sk-SK"/>
              <a:t>Dochádza k lavínovej reakcii, k výboju.</a:t>
            </a:r>
          </a:p>
          <a:p>
            <a:r>
              <a:rPr lang="sk-SK" altLang="sk-SK"/>
              <a:t>Prejavom výboja je vyžarovanie svetla. To je v dôsledku rekombinácie vzbudených elektrónov, ktoré pri spätnom návrate na stabilnú pozíciu v atóme uvoľňujú prebytočnú energiu vo forme kvánt energie - svetelných fotónov.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A730-0386-F4F8-4891-B778CC527FBF}"/>
              </a:ext>
            </a:extLst>
          </p:cNvPr>
          <p:cNvSpPr>
            <a:spLocks noGrp="1"/>
          </p:cNvSpPr>
          <p:nvPr>
            <p:ph type="title"/>
          </p:nvPr>
        </p:nvSpPr>
        <p:spPr/>
        <p:txBody>
          <a:bodyPr/>
          <a:lstStyle/>
          <a:p>
            <a:pPr>
              <a:defRPr/>
            </a:pPr>
            <a:r>
              <a:rPr lang="sk-SK" dirty="0"/>
              <a:t>Najdolezitejsia informacia</a:t>
            </a:r>
          </a:p>
        </p:txBody>
      </p:sp>
      <p:sp>
        <p:nvSpPr>
          <p:cNvPr id="9219" name="Content Placeholder 2">
            <a:extLst>
              <a:ext uri="{FF2B5EF4-FFF2-40B4-BE49-F238E27FC236}">
                <a16:creationId xmlns:a16="http://schemas.microsoft.com/office/drawing/2014/main" id="{6CF0C191-66B7-3E55-390C-6AAAD9F5744C}"/>
              </a:ext>
            </a:extLst>
          </p:cNvPr>
          <p:cNvSpPr>
            <a:spLocks noGrp="1"/>
          </p:cNvSpPr>
          <p:nvPr>
            <p:ph idx="1"/>
          </p:nvPr>
        </p:nvSpPr>
        <p:spPr>
          <a:xfrm>
            <a:off x="928688" y="1500188"/>
            <a:ext cx="7772400" cy="4572000"/>
          </a:xfrm>
        </p:spPr>
        <p:txBody>
          <a:bodyPr/>
          <a:lstStyle/>
          <a:p>
            <a:r>
              <a:rPr lang="sk-SK" altLang="sk-SK"/>
              <a:t>Svet okolo nás pozostáva z látok, ktoré sa vyskytujú obyčajne v troch látkových skupenstvách: </a:t>
            </a:r>
            <a:r>
              <a:rPr lang="sk-SK" altLang="sk-SK">
                <a:solidFill>
                  <a:srgbClr val="FF0000"/>
                </a:solidFill>
              </a:rPr>
              <a:t>pevné látky</a:t>
            </a:r>
            <a:r>
              <a:rPr lang="sk-SK" altLang="sk-SK"/>
              <a:t>, </a:t>
            </a:r>
            <a:r>
              <a:rPr lang="sk-SK" altLang="sk-SK">
                <a:solidFill>
                  <a:srgbClr val="FF0000"/>
                </a:solidFill>
              </a:rPr>
              <a:t>kvapaliny</a:t>
            </a:r>
            <a:r>
              <a:rPr lang="sk-SK" altLang="sk-SK"/>
              <a:t> alebo </a:t>
            </a:r>
            <a:r>
              <a:rPr lang="sk-SK" altLang="sk-SK">
                <a:solidFill>
                  <a:srgbClr val="FF0000"/>
                </a:solidFill>
              </a:rPr>
              <a:t>plyn</a:t>
            </a:r>
            <a:r>
              <a:rPr lang="sk-SK" altLang="sk-SK"/>
              <a:t> (je to dané dané ich atomárnym zložením)</a:t>
            </a:r>
          </a:p>
          <a:p>
            <a:r>
              <a:rPr lang="sk-SK" altLang="sk-SK"/>
              <a:t>Zmeny teploty, či tlaku môžu viesť k vzájomným zmenám medzi týmito skupenstvami.</a:t>
            </a:r>
          </a:p>
          <a:p>
            <a:r>
              <a:rPr lang="sk-SK" altLang="sk-SK"/>
              <a:t>Každá fázová zmena je doprevádzaná istou energetickou stratou.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FA23-9CB8-1CD5-BD66-4E54BD215644}"/>
              </a:ext>
            </a:extLst>
          </p:cNvPr>
          <p:cNvSpPr>
            <a:spLocks noGrp="1"/>
          </p:cNvSpPr>
          <p:nvPr>
            <p:ph type="title"/>
          </p:nvPr>
        </p:nvSpPr>
        <p:spPr/>
        <p:txBody>
          <a:bodyPr/>
          <a:lstStyle/>
          <a:p>
            <a:pPr>
              <a:defRPr/>
            </a:pPr>
            <a:endParaRPr lang="sk-SK" dirty="0"/>
          </a:p>
        </p:txBody>
      </p:sp>
      <p:sp>
        <p:nvSpPr>
          <p:cNvPr id="27651" name="Content Placeholder 2">
            <a:extLst>
              <a:ext uri="{FF2B5EF4-FFF2-40B4-BE49-F238E27FC236}">
                <a16:creationId xmlns:a16="http://schemas.microsoft.com/office/drawing/2014/main" id="{AF35D779-B700-2B77-BFC0-7E9170F5F165}"/>
              </a:ext>
            </a:extLst>
          </p:cNvPr>
          <p:cNvSpPr>
            <a:spLocks noGrp="1"/>
          </p:cNvSpPr>
          <p:nvPr>
            <p:ph idx="1"/>
          </p:nvPr>
        </p:nvSpPr>
        <p:spPr>
          <a:xfrm>
            <a:off x="928688" y="2641600"/>
            <a:ext cx="7615237" cy="3644900"/>
          </a:xfrm>
        </p:spPr>
        <p:txBody>
          <a:bodyPr/>
          <a:lstStyle/>
          <a:p>
            <a:r>
              <a:rPr lang="sk-SK" altLang="sk-SK"/>
              <a:t>Svetlá istých vlnových dĺžok sú využívané pri výrobe rôzne sfarbených reklamných trubíc. </a:t>
            </a:r>
          </a:p>
          <a:p>
            <a:r>
              <a:rPr lang="sk-SK" altLang="sk-SK"/>
              <a:t>Pre ortuť Hg je charakteristická farba žltá, zelená, modrá a fialová. </a:t>
            </a:r>
          </a:p>
          <a:p>
            <a:r>
              <a:rPr lang="sk-SK" altLang="sk-SK"/>
              <a:t>Pre sodík Na je charakteristická silná žltá. </a:t>
            </a:r>
          </a:p>
          <a:p>
            <a:r>
              <a:rPr lang="sk-SK" altLang="sk-SK"/>
              <a:t>Pomocou spektrálnych čiar sa dá teda určiť, aký plyn vstupuje do výboja.</a:t>
            </a:r>
          </a:p>
        </p:txBody>
      </p:sp>
      <p:pic>
        <p:nvPicPr>
          <p:cNvPr id="27652" name="Picture 2">
            <a:extLst>
              <a:ext uri="{FF2B5EF4-FFF2-40B4-BE49-F238E27FC236}">
                <a16:creationId xmlns:a16="http://schemas.microsoft.com/office/drawing/2014/main" id="{E410682C-1B07-86E6-394F-0F13175D0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28625"/>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a:extLst>
              <a:ext uri="{FF2B5EF4-FFF2-40B4-BE49-F238E27FC236}">
                <a16:creationId xmlns:a16="http://schemas.microsoft.com/office/drawing/2014/main" id="{87760CFB-410D-B9E1-D99E-E14C66703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928688"/>
            <a:ext cx="18653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a:extLst>
              <a:ext uri="{FF2B5EF4-FFF2-40B4-BE49-F238E27FC236}">
                <a16:creationId xmlns:a16="http://schemas.microsoft.com/office/drawing/2014/main" id="{A97ED330-DFD1-1FC4-0572-3555CA9C9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285750"/>
            <a:ext cx="214312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a:extLst>
              <a:ext uri="{FF2B5EF4-FFF2-40B4-BE49-F238E27FC236}">
                <a16:creationId xmlns:a16="http://schemas.microsoft.com/office/drawing/2014/main" id="{1489AB74-49F6-98BE-ACE7-95D3DE1D8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5000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62DF-39E6-39E4-AF26-5DAA106F95EC}"/>
              </a:ext>
            </a:extLst>
          </p:cNvPr>
          <p:cNvSpPr>
            <a:spLocks noGrp="1"/>
          </p:cNvSpPr>
          <p:nvPr>
            <p:ph type="title"/>
          </p:nvPr>
        </p:nvSpPr>
        <p:spPr/>
        <p:txBody>
          <a:bodyPr/>
          <a:lstStyle/>
          <a:p>
            <a:pPr>
              <a:defRPr/>
            </a:pPr>
            <a:r>
              <a:rPr lang="sk-SK" dirty="0"/>
              <a:t>Kladný stĺpec</a:t>
            </a:r>
          </a:p>
        </p:txBody>
      </p:sp>
      <p:pic>
        <p:nvPicPr>
          <p:cNvPr id="28675" name="Picture 2">
            <a:extLst>
              <a:ext uri="{FF2B5EF4-FFF2-40B4-BE49-F238E27FC236}">
                <a16:creationId xmlns:a16="http://schemas.microsoft.com/office/drawing/2014/main" id="{143399CD-8297-16C6-F4B5-3EDB7D2051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1385888"/>
            <a:ext cx="6643688" cy="4151312"/>
          </a:xfrm>
          <a:noFill/>
        </p:spPr>
      </p:pic>
      <p:sp>
        <p:nvSpPr>
          <p:cNvPr id="28676" name="TextBox 4">
            <a:extLst>
              <a:ext uri="{FF2B5EF4-FFF2-40B4-BE49-F238E27FC236}">
                <a16:creationId xmlns:a16="http://schemas.microsoft.com/office/drawing/2014/main" id="{62698289-46B6-CCED-7DA1-35B7CCE70170}"/>
              </a:ext>
            </a:extLst>
          </p:cNvPr>
          <p:cNvSpPr txBox="1">
            <a:spLocks noChangeArrowheads="1"/>
          </p:cNvSpPr>
          <p:nvPr/>
        </p:nvSpPr>
        <p:spPr bwMode="auto">
          <a:xfrm>
            <a:off x="857250" y="5572125"/>
            <a:ext cx="671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a:solidFill>
                  <a:srgbClr val="FF0000"/>
                </a:solidFill>
              </a:rPr>
              <a:t>Kladný stĺpec </a:t>
            </a:r>
            <a:r>
              <a:rPr lang="sk-SK" altLang="sk-SK"/>
              <a:t>je najintenzívnejše svietiaca časť tlecieho výboja. Charakteristický je prstnecami - miestami so silnejším vyžarovaním svetla.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858F-7831-9517-66FC-89E500B91F8E}"/>
              </a:ext>
            </a:extLst>
          </p:cNvPr>
          <p:cNvSpPr>
            <a:spLocks noGrp="1"/>
          </p:cNvSpPr>
          <p:nvPr>
            <p:ph type="title"/>
          </p:nvPr>
        </p:nvSpPr>
        <p:spPr>
          <a:xfrm>
            <a:off x="457200" y="512763"/>
            <a:ext cx="8229600" cy="914400"/>
          </a:xfrm>
        </p:spPr>
        <p:txBody>
          <a:bodyPr/>
          <a:lstStyle/>
          <a:p>
            <a:pPr>
              <a:defRPr/>
            </a:pPr>
            <a:r>
              <a:rPr lang="sk-SK" dirty="0"/>
              <a:t>Pevné látky</a:t>
            </a:r>
          </a:p>
        </p:txBody>
      </p:sp>
      <p:sp>
        <p:nvSpPr>
          <p:cNvPr id="10243" name="Content Placeholder 8">
            <a:extLst>
              <a:ext uri="{FF2B5EF4-FFF2-40B4-BE49-F238E27FC236}">
                <a16:creationId xmlns:a16="http://schemas.microsoft.com/office/drawing/2014/main" id="{8F3F04E6-2D30-D5A5-7968-C4E14F88E058}"/>
              </a:ext>
            </a:extLst>
          </p:cNvPr>
          <p:cNvSpPr>
            <a:spLocks noGrp="1"/>
          </p:cNvSpPr>
          <p:nvPr>
            <p:ph sz="half" idx="2"/>
          </p:nvPr>
        </p:nvSpPr>
        <p:spPr>
          <a:xfrm>
            <a:off x="3929063" y="428625"/>
            <a:ext cx="5000625" cy="5715000"/>
          </a:xfrm>
        </p:spPr>
        <p:txBody>
          <a:bodyPr/>
          <a:lstStyle/>
          <a:p>
            <a:r>
              <a:rPr lang="sk-SK" altLang="sk-SK"/>
              <a:t>atómy, či molekuly, ktoré tvoria pevnú látku sú pevne viazané tzv. slabou väzbou. U pevných látok je táto väzba najväčšia. </a:t>
            </a:r>
          </a:p>
          <a:p>
            <a:r>
              <a:rPr lang="sk-SK" altLang="sk-SK"/>
              <a:t>Prirodzené kmitanie častíc látky zodpovedajúce teplote látky je tak malé, že ich kinetická energia nie je dostatočná na prekonanie sily vzájomnej väzby. Preto pevné látky majú stály tvar. Stály objem je toho dôsledkom. </a:t>
            </a:r>
          </a:p>
        </p:txBody>
      </p:sp>
      <p:pic>
        <p:nvPicPr>
          <p:cNvPr id="10244" name="Picture 2">
            <a:extLst>
              <a:ext uri="{FF2B5EF4-FFF2-40B4-BE49-F238E27FC236}">
                <a16:creationId xmlns:a16="http://schemas.microsoft.com/office/drawing/2014/main" id="{FA292F57-52FF-8A52-FD26-81864835168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2071688"/>
            <a:ext cx="3636962" cy="3214687"/>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101C-65B0-2D28-BC93-9606BB32A66A}"/>
              </a:ext>
            </a:extLst>
          </p:cNvPr>
          <p:cNvSpPr>
            <a:spLocks noGrp="1"/>
          </p:cNvSpPr>
          <p:nvPr>
            <p:ph type="title"/>
          </p:nvPr>
        </p:nvSpPr>
        <p:spPr>
          <a:xfrm>
            <a:off x="457200" y="512763"/>
            <a:ext cx="8229600" cy="914400"/>
          </a:xfrm>
        </p:spPr>
        <p:txBody>
          <a:bodyPr/>
          <a:lstStyle/>
          <a:p>
            <a:pPr>
              <a:defRPr/>
            </a:pPr>
            <a:r>
              <a:rPr lang="sk-SK" dirty="0"/>
              <a:t>Kvapalné skupenstvo</a:t>
            </a:r>
          </a:p>
        </p:txBody>
      </p:sp>
      <p:sp>
        <p:nvSpPr>
          <p:cNvPr id="11267" name="Content Placeholder 3">
            <a:extLst>
              <a:ext uri="{FF2B5EF4-FFF2-40B4-BE49-F238E27FC236}">
                <a16:creationId xmlns:a16="http://schemas.microsoft.com/office/drawing/2014/main" id="{78E3A383-810D-C16E-D458-7C389EE2A17D}"/>
              </a:ext>
            </a:extLst>
          </p:cNvPr>
          <p:cNvSpPr>
            <a:spLocks noGrp="1"/>
          </p:cNvSpPr>
          <p:nvPr>
            <p:ph sz="half" idx="2"/>
          </p:nvPr>
        </p:nvSpPr>
        <p:spPr>
          <a:xfrm>
            <a:off x="4214813" y="1428750"/>
            <a:ext cx="4643437" cy="4525963"/>
          </a:xfrm>
        </p:spPr>
        <p:txBody>
          <a:bodyPr/>
          <a:lstStyle/>
          <a:p>
            <a:r>
              <a:rPr lang="sk-SK" altLang="sk-SK"/>
              <a:t>Majú stály objem, ale ich tvar sa mení a prispôsobuje tvaru nádoby, v ktorej sa nachádzajú. Kvapalinu nie je možné stlačiť. </a:t>
            </a:r>
          </a:p>
          <a:p>
            <a:r>
              <a:rPr lang="sk-SK" altLang="sk-SK"/>
              <a:t>Častice v kvapaline môžu jedna po druhej kĺzať, avšak nemajú dostatok kinetickej energie na prekonanie sily väzby, na vzájomné odtrhnutie sa. </a:t>
            </a:r>
          </a:p>
        </p:txBody>
      </p:sp>
      <p:pic>
        <p:nvPicPr>
          <p:cNvPr id="11268" name="Picture 2">
            <a:extLst>
              <a:ext uri="{FF2B5EF4-FFF2-40B4-BE49-F238E27FC236}">
                <a16:creationId xmlns:a16="http://schemas.microsoft.com/office/drawing/2014/main" id="{AE7E674A-2D06-AA34-522F-72783A4F78F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2938" y="2286000"/>
            <a:ext cx="3800475" cy="335756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8A91-8AA6-60A8-E3EB-EE7FE3D9393A}"/>
              </a:ext>
            </a:extLst>
          </p:cNvPr>
          <p:cNvSpPr>
            <a:spLocks noGrp="1"/>
          </p:cNvSpPr>
          <p:nvPr>
            <p:ph type="title"/>
          </p:nvPr>
        </p:nvSpPr>
        <p:spPr>
          <a:xfrm>
            <a:off x="457200" y="512763"/>
            <a:ext cx="8229600" cy="914400"/>
          </a:xfrm>
        </p:spPr>
        <p:txBody>
          <a:bodyPr/>
          <a:lstStyle/>
          <a:p>
            <a:pPr>
              <a:defRPr/>
            </a:pPr>
            <a:r>
              <a:rPr lang="sk-SK" dirty="0"/>
              <a:t>Plynné látky</a:t>
            </a:r>
          </a:p>
        </p:txBody>
      </p:sp>
      <p:sp>
        <p:nvSpPr>
          <p:cNvPr id="12291" name="Content Placeholder 3">
            <a:extLst>
              <a:ext uri="{FF2B5EF4-FFF2-40B4-BE49-F238E27FC236}">
                <a16:creationId xmlns:a16="http://schemas.microsoft.com/office/drawing/2014/main" id="{2FB6F369-667B-EFDC-6637-61E739BBDB6C}"/>
              </a:ext>
            </a:extLst>
          </p:cNvPr>
          <p:cNvSpPr>
            <a:spLocks noGrp="1"/>
          </p:cNvSpPr>
          <p:nvPr>
            <p:ph sz="half" idx="2"/>
          </p:nvPr>
        </p:nvSpPr>
        <p:spPr>
          <a:xfrm>
            <a:off x="4071938" y="714375"/>
            <a:ext cx="5072062" cy="5357813"/>
          </a:xfrm>
        </p:spPr>
        <p:txBody>
          <a:bodyPr/>
          <a:lstStyle/>
          <a:p>
            <a:r>
              <a:rPr lang="sk-SK" altLang="sk-SK"/>
              <a:t>Pri každom vdýchnutí vdychujeme vzduch - obecne plyn. </a:t>
            </a:r>
          </a:p>
          <a:p>
            <a:r>
              <a:rPr lang="sk-SK" altLang="sk-SK"/>
              <a:t>Plynné skupenstvo nemá stály tvar. Keďže je pomerne ľahko stlačiteľný, plyn nemá ani stály objem. </a:t>
            </a:r>
          </a:p>
          <a:p>
            <a:r>
              <a:rPr lang="sk-SK" altLang="sk-SK"/>
              <a:t>Pri danej teplote častice plynu kmitajú tak rýchlo, že nie sú už viazané silou vzájomnej väzby. Sú schopné plne sa rozptýliť vo vymedzenom priestore. </a:t>
            </a:r>
          </a:p>
        </p:txBody>
      </p:sp>
      <p:pic>
        <p:nvPicPr>
          <p:cNvPr id="12292" name="Picture 2">
            <a:extLst>
              <a:ext uri="{FF2B5EF4-FFF2-40B4-BE49-F238E27FC236}">
                <a16:creationId xmlns:a16="http://schemas.microsoft.com/office/drawing/2014/main" id="{89EF1C67-9C1D-9132-E8F7-7591AD4BD22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2938" y="2038350"/>
            <a:ext cx="3525837" cy="3819525"/>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0AF5-3927-7D33-A9E0-83FD8242E00C}"/>
              </a:ext>
            </a:extLst>
          </p:cNvPr>
          <p:cNvSpPr>
            <a:spLocks noGrp="1"/>
          </p:cNvSpPr>
          <p:nvPr>
            <p:ph type="title"/>
          </p:nvPr>
        </p:nvSpPr>
        <p:spPr>
          <a:xfrm>
            <a:off x="457200" y="512763"/>
            <a:ext cx="8229600" cy="914400"/>
          </a:xfrm>
        </p:spPr>
        <p:txBody>
          <a:bodyPr/>
          <a:lstStyle/>
          <a:p>
            <a:pPr>
              <a:defRPr/>
            </a:pPr>
            <a:r>
              <a:rPr lang="sk-SK" dirty="0"/>
              <a:t>Plazma</a:t>
            </a:r>
          </a:p>
        </p:txBody>
      </p:sp>
      <p:pic>
        <p:nvPicPr>
          <p:cNvPr id="13315" name="Content Placeholder 5" descr="Graphic1.jpg">
            <a:extLst>
              <a:ext uri="{FF2B5EF4-FFF2-40B4-BE49-F238E27FC236}">
                <a16:creationId xmlns:a16="http://schemas.microsoft.com/office/drawing/2014/main" id="{39E5A391-D55F-2035-CEA4-22E2F592342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2938" y="2214563"/>
            <a:ext cx="3959225" cy="3357562"/>
          </a:xfrm>
        </p:spPr>
      </p:pic>
      <p:sp>
        <p:nvSpPr>
          <p:cNvPr id="13316" name="Content Placeholder 3">
            <a:extLst>
              <a:ext uri="{FF2B5EF4-FFF2-40B4-BE49-F238E27FC236}">
                <a16:creationId xmlns:a16="http://schemas.microsoft.com/office/drawing/2014/main" id="{61123E72-4A1E-1104-059F-00FC5902DF06}"/>
              </a:ext>
            </a:extLst>
          </p:cNvPr>
          <p:cNvSpPr>
            <a:spLocks noGrp="1"/>
          </p:cNvSpPr>
          <p:nvPr>
            <p:ph sz="half" idx="2"/>
          </p:nvPr>
        </p:nvSpPr>
        <p:spPr>
          <a:xfrm>
            <a:off x="4572000" y="1000125"/>
            <a:ext cx="4038600" cy="4525963"/>
          </a:xfrm>
        </p:spPr>
        <p:txBody>
          <a:bodyPr/>
          <a:lstStyle/>
          <a:p>
            <a:r>
              <a:rPr lang="sk-SK" altLang="sk-SK"/>
              <a:t>Na svete sa však nachádza ešte jedno skupenstvo:</a:t>
            </a:r>
            <a:r>
              <a:rPr lang="sk-SK" altLang="sk-SK">
                <a:solidFill>
                  <a:srgbClr val="FF0000"/>
                </a:solidFill>
              </a:rPr>
              <a:t> plazma</a:t>
            </a:r>
            <a:r>
              <a:rPr lang="sk-SK" altLang="sk-SK"/>
              <a:t>. </a:t>
            </a:r>
          </a:p>
          <a:p>
            <a:r>
              <a:rPr lang="sk-SK" altLang="sk-SK"/>
              <a:t>Aj keď plazma tvorí viac ako 99% hmoty vo vesmíre, na Zemi sa prirodzene takmer vôbec nevyskytuje. </a:t>
            </a:r>
          </a:p>
          <a:p>
            <a:r>
              <a:rPr lang="sk-SK" altLang="sk-SK"/>
              <a:t>Zato vo vesmíre, vo hviezdach, ale aj Slnku sú všetky častice v stave plazmy.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842A-B9BA-D6D0-F82E-322B9D23B5D0}"/>
              </a:ext>
            </a:extLst>
          </p:cNvPr>
          <p:cNvSpPr>
            <a:spLocks noGrp="1"/>
          </p:cNvSpPr>
          <p:nvPr>
            <p:ph type="title"/>
          </p:nvPr>
        </p:nvSpPr>
        <p:spPr>
          <a:xfrm>
            <a:off x="457200" y="512763"/>
            <a:ext cx="8229600" cy="914400"/>
          </a:xfrm>
        </p:spPr>
        <p:txBody>
          <a:bodyPr/>
          <a:lstStyle/>
          <a:p>
            <a:pPr>
              <a:defRPr/>
            </a:pPr>
            <a:r>
              <a:rPr lang="sk-SK" dirty="0"/>
              <a:t>Plazma</a:t>
            </a:r>
          </a:p>
        </p:txBody>
      </p:sp>
      <p:sp>
        <p:nvSpPr>
          <p:cNvPr id="14339" name="Content Placeholder 3">
            <a:extLst>
              <a:ext uri="{FF2B5EF4-FFF2-40B4-BE49-F238E27FC236}">
                <a16:creationId xmlns:a16="http://schemas.microsoft.com/office/drawing/2014/main" id="{01EF4CCC-3FB5-CF0B-BC1A-B99DE0734ACA}"/>
              </a:ext>
            </a:extLst>
          </p:cNvPr>
          <p:cNvSpPr>
            <a:spLocks noGrp="1"/>
          </p:cNvSpPr>
          <p:nvPr>
            <p:ph sz="half" idx="2"/>
          </p:nvPr>
        </p:nvSpPr>
        <p:spPr>
          <a:xfrm>
            <a:off x="4714875" y="1357313"/>
            <a:ext cx="3979863" cy="2659062"/>
          </a:xfrm>
        </p:spPr>
        <p:txBody>
          <a:bodyPr/>
          <a:lstStyle/>
          <a:p>
            <a:r>
              <a:rPr lang="sk-SK" altLang="sk-SK"/>
              <a:t>Plazmu tvoria jadrá atómov (ióny), elektróny vytrhnuté z atómového obalu, ale aj neutrálne atómy, či molekuly. </a:t>
            </a:r>
          </a:p>
        </p:txBody>
      </p:sp>
      <p:pic>
        <p:nvPicPr>
          <p:cNvPr id="14340" name="Picture 2">
            <a:extLst>
              <a:ext uri="{FF2B5EF4-FFF2-40B4-BE49-F238E27FC236}">
                <a16:creationId xmlns:a16="http://schemas.microsoft.com/office/drawing/2014/main" id="{AD0257DE-FFCC-0F11-8E21-10B5E5BC26F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1428750"/>
            <a:ext cx="4443412" cy="2428875"/>
          </a:xfrm>
          <a:noFill/>
        </p:spPr>
      </p:pic>
      <p:sp>
        <p:nvSpPr>
          <p:cNvPr id="7" name="TextBox 6">
            <a:extLst>
              <a:ext uri="{FF2B5EF4-FFF2-40B4-BE49-F238E27FC236}">
                <a16:creationId xmlns:a16="http://schemas.microsoft.com/office/drawing/2014/main" id="{ACB80E61-D51B-C97A-7045-6D54963F0080}"/>
              </a:ext>
            </a:extLst>
          </p:cNvPr>
          <p:cNvSpPr txBox="1"/>
          <p:nvPr/>
        </p:nvSpPr>
        <p:spPr>
          <a:xfrm>
            <a:off x="357188" y="4071938"/>
            <a:ext cx="7858125" cy="2246312"/>
          </a:xfrm>
          <a:prstGeom prst="rect">
            <a:avLst/>
          </a:prstGeom>
          <a:noFill/>
        </p:spPr>
        <p:txBody>
          <a:bodyPr>
            <a:spAutoFit/>
          </a:bodyPr>
          <a:lstStyle/>
          <a:p>
            <a:pPr>
              <a:defRPr/>
            </a:pPr>
            <a:r>
              <a:rPr lang="sk-SK" sz="2800" dirty="0">
                <a:latin typeface="+mn-lt"/>
              </a:rPr>
              <a:t>Z hľadiska svojho správania ide o tzv. ionizovaný plyn, ktorý má elektromagnetické vlastnosti, pričom navonok je plazma kvázineutrálna. Plazma vykazuje kolektívne správanie, napríklad spoločné špecifické reakcie na elektromagnetické pole. </a:t>
            </a:r>
            <a:endParaRPr lang="sk-SK"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3E57-ACE8-3EC5-0874-836C4C915715}"/>
              </a:ext>
            </a:extLst>
          </p:cNvPr>
          <p:cNvSpPr>
            <a:spLocks noGrp="1"/>
          </p:cNvSpPr>
          <p:nvPr>
            <p:ph type="title"/>
          </p:nvPr>
        </p:nvSpPr>
        <p:spPr>
          <a:xfrm>
            <a:off x="457200" y="512763"/>
            <a:ext cx="8229600" cy="914400"/>
          </a:xfrm>
        </p:spPr>
        <p:txBody>
          <a:bodyPr/>
          <a:lstStyle/>
          <a:p>
            <a:pPr>
              <a:defRPr/>
            </a:pPr>
            <a:r>
              <a:rPr lang="sk-SK" dirty="0"/>
              <a:t>Plazma</a:t>
            </a:r>
          </a:p>
        </p:txBody>
      </p:sp>
      <p:sp>
        <p:nvSpPr>
          <p:cNvPr id="15363" name="Content Placeholder 3">
            <a:extLst>
              <a:ext uri="{FF2B5EF4-FFF2-40B4-BE49-F238E27FC236}">
                <a16:creationId xmlns:a16="http://schemas.microsoft.com/office/drawing/2014/main" id="{7A1F9066-E76B-D908-62BF-ED7F10DE09DB}"/>
              </a:ext>
            </a:extLst>
          </p:cNvPr>
          <p:cNvSpPr>
            <a:spLocks noGrp="1"/>
          </p:cNvSpPr>
          <p:nvPr>
            <p:ph sz="half" idx="2"/>
          </p:nvPr>
        </p:nvSpPr>
        <p:spPr>
          <a:xfrm>
            <a:off x="4500563" y="1500188"/>
            <a:ext cx="4357687" cy="4525962"/>
          </a:xfrm>
        </p:spPr>
        <p:txBody>
          <a:bodyPr/>
          <a:lstStyle/>
          <a:p>
            <a:r>
              <a:rPr lang="sk-SK" altLang="sk-SK"/>
              <a:t>Pokiaľ pre ostatné skupenstvá sú typické teploty od absolútnej nuly ( -273°C) po rádovo niekoľko tisíc stupňov Celsia, typické teploty  plazmy sa pohybujú až okolo 10 miliónov °C.</a:t>
            </a:r>
          </a:p>
          <a:p>
            <a:r>
              <a:rPr lang="sk-SK" altLang="sk-SK"/>
              <a:t> Pri týchto teplotách sa už iné skupenstvá nevyskytujú. </a:t>
            </a:r>
          </a:p>
        </p:txBody>
      </p:sp>
      <p:pic>
        <p:nvPicPr>
          <p:cNvPr id="15364" name="Picture 2">
            <a:extLst>
              <a:ext uri="{FF2B5EF4-FFF2-40B4-BE49-F238E27FC236}">
                <a16:creationId xmlns:a16="http://schemas.microsoft.com/office/drawing/2014/main" id="{BAC31277-A38E-A4FD-957A-2EF562A00F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1785938"/>
            <a:ext cx="3444875" cy="4586287"/>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39FC-7A32-039B-9634-609A24396E15}"/>
              </a:ext>
            </a:extLst>
          </p:cNvPr>
          <p:cNvSpPr>
            <a:spLocks noGrp="1"/>
          </p:cNvSpPr>
          <p:nvPr>
            <p:ph type="title"/>
          </p:nvPr>
        </p:nvSpPr>
        <p:spPr>
          <a:xfrm>
            <a:off x="642938" y="500063"/>
            <a:ext cx="8229600" cy="914400"/>
          </a:xfrm>
        </p:spPr>
        <p:txBody>
          <a:bodyPr/>
          <a:lstStyle/>
          <a:p>
            <a:pPr>
              <a:defRPr/>
            </a:pPr>
            <a:r>
              <a:rPr lang="sk-SK" dirty="0"/>
              <a:t>Druhy plazmy (podľa teploty)</a:t>
            </a:r>
            <a:br>
              <a:rPr lang="sk-SK" dirty="0"/>
            </a:br>
            <a:endParaRPr lang="sk-SK" dirty="0"/>
          </a:p>
        </p:txBody>
      </p:sp>
      <p:sp>
        <p:nvSpPr>
          <p:cNvPr id="16387" name="Content Placeholder 2">
            <a:extLst>
              <a:ext uri="{FF2B5EF4-FFF2-40B4-BE49-F238E27FC236}">
                <a16:creationId xmlns:a16="http://schemas.microsoft.com/office/drawing/2014/main" id="{7C7D7E59-A6CE-A0B4-9D72-5010B34054B8}"/>
              </a:ext>
            </a:extLst>
          </p:cNvPr>
          <p:cNvSpPr>
            <a:spLocks noGrp="1"/>
          </p:cNvSpPr>
          <p:nvPr>
            <p:ph sz="half" idx="1"/>
          </p:nvPr>
        </p:nvSpPr>
        <p:spPr>
          <a:xfrm>
            <a:off x="357188" y="1714500"/>
            <a:ext cx="4038600" cy="2928938"/>
          </a:xfrm>
        </p:spPr>
        <p:txBody>
          <a:bodyPr/>
          <a:lstStyle/>
          <a:p>
            <a:r>
              <a:rPr lang="sk-SK" altLang="sk-SK">
                <a:solidFill>
                  <a:srgbClr val="FF0000"/>
                </a:solidFill>
              </a:rPr>
              <a:t>Vysokoteplotná</a:t>
            </a:r>
            <a:r>
              <a:rPr lang="sk-SK" altLang="sk-SK"/>
              <a:t> plazma sa vyskytuje vo hviezdach, ale aj pri riadenej termonukleárnej syntéze. </a:t>
            </a:r>
          </a:p>
        </p:txBody>
      </p:sp>
      <p:sp>
        <p:nvSpPr>
          <p:cNvPr id="16388" name="Content Placeholder 3">
            <a:extLst>
              <a:ext uri="{FF2B5EF4-FFF2-40B4-BE49-F238E27FC236}">
                <a16:creationId xmlns:a16="http://schemas.microsoft.com/office/drawing/2014/main" id="{0ABB602E-D3DE-0B6E-B8BA-AB897C0C7E67}"/>
              </a:ext>
            </a:extLst>
          </p:cNvPr>
          <p:cNvSpPr>
            <a:spLocks noGrp="1"/>
          </p:cNvSpPr>
          <p:nvPr>
            <p:ph sz="half" idx="2"/>
          </p:nvPr>
        </p:nvSpPr>
        <p:spPr>
          <a:xfrm>
            <a:off x="4714875" y="1643063"/>
            <a:ext cx="4038600" cy="4525962"/>
          </a:xfrm>
        </p:spPr>
        <p:txBody>
          <a:bodyPr/>
          <a:lstStyle/>
          <a:p>
            <a:r>
              <a:rPr lang="sk-SK" altLang="sk-SK">
                <a:solidFill>
                  <a:srgbClr val="FF0000"/>
                </a:solidFill>
              </a:rPr>
              <a:t>Nízkoteplotnou </a:t>
            </a:r>
            <a:r>
              <a:rPr lang="sk-SK" altLang="sk-SK"/>
              <a:t>plazmou nazývame výboj v žiarivkách, výbojkových lampách, či elektrickom oblúku. Pozor však, aj v nízkoteplotnej plazme je teplota elektrónového plynu rádovo okolo niekoľko tisíc °C.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1045</TotalTime>
  <Words>1156</Words>
  <Application>Microsoft Office PowerPoint</Application>
  <PresentationFormat>Prezentácia na obrazovke (4:3)</PresentationFormat>
  <Paragraphs>76</Paragraphs>
  <Slides>21</Slides>
  <Notes>0</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21</vt:i4>
      </vt:variant>
    </vt:vector>
  </HeadingPairs>
  <TitlesOfParts>
    <vt:vector size="29" baseType="lpstr">
      <vt:lpstr>Arial</vt:lpstr>
      <vt:lpstr>Consolas</vt:lpstr>
      <vt:lpstr>Corbel</vt:lpstr>
      <vt:lpstr>Wingdings</vt:lpstr>
      <vt:lpstr>Wingdings 2</vt:lpstr>
      <vt:lpstr>Wingdings 3</vt:lpstr>
      <vt:lpstr>Calibri</vt:lpstr>
      <vt:lpstr>Metro</vt:lpstr>
      <vt:lpstr>9. Plazma-Štvrté skupenstvo</vt:lpstr>
      <vt:lpstr>Najdolezitejsia informacia</vt:lpstr>
      <vt:lpstr>Pevné látky</vt:lpstr>
      <vt:lpstr>Kvapalné skupenstvo</vt:lpstr>
      <vt:lpstr>Plynné látky</vt:lpstr>
      <vt:lpstr>Plazma</vt:lpstr>
      <vt:lpstr>Plazma</vt:lpstr>
      <vt:lpstr>Plazma</vt:lpstr>
      <vt:lpstr>Druhy plazmy (podľa teploty) </vt:lpstr>
      <vt:lpstr>Druhy plazmy (podľa ionizácie) </vt:lpstr>
      <vt:lpstr>Kde nájdeme plazmu?</vt:lpstr>
      <vt:lpstr>Sviečka / Oheň</vt:lpstr>
      <vt:lpstr>Polárna Žiara</vt:lpstr>
      <vt:lpstr>Polárna žiara</vt:lpstr>
      <vt:lpstr>Blesk</vt:lpstr>
      <vt:lpstr>Hrom</vt:lpstr>
      <vt:lpstr>Rýchlosť, teplota, prúdy</vt:lpstr>
      <vt:lpstr>Tlecí výboj </vt:lpstr>
      <vt:lpstr>Tlecí výboj</vt:lpstr>
      <vt:lpstr>Prezentácia programu PowerPoint</vt:lpstr>
      <vt:lpstr>Kladný stĺpec</vt:lpstr>
    </vt:vector>
  </TitlesOfParts>
  <Company>KVANT spol.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Model vozidla budúcnosti</dc:title>
  <dc:creator>Plasek Vlado</dc:creator>
  <cp:lastModifiedBy>Filip Lukáč</cp:lastModifiedBy>
  <cp:revision>101</cp:revision>
  <dcterms:created xsi:type="dcterms:W3CDTF">2008-08-05T20:39:24Z</dcterms:created>
  <dcterms:modified xsi:type="dcterms:W3CDTF">2025-10-20T06:56:23Z</dcterms:modified>
</cp:coreProperties>
</file>