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2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58DB929-F810-752B-AD63-0C9113E39A83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2D242A9-96E0-DBCC-B1FE-B3C57A0302CD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6835E6F1-9F43-518C-4C58-145F13F2EA83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DE2EC81F-8312-55B7-EDC2-E3A803437880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950EB2C3-AEA4-9CB2-B5B1-64F9A40C829C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A1D1EC0-6582-1385-78C2-F9ECBC0E3EF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C4D4563B-75F7-F800-D627-A769E441A195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5DC13482-09AD-415D-167D-8CAE8773F356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5369CC1D-AE8F-E763-EB74-3B336EDC8A73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A7D07324-68B5-B19F-9B94-F911074B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9F2F7-BD3B-43E8-A07D-9AB635256BC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C1570E63-D4AA-11D2-F60B-3D75FD652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88E1ABEF-36BD-759F-52F6-A59D1773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9E8AE-AB09-4F52-9322-0E77527FB98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077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BF0E423-7E78-961A-CC8B-4A57E3A9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6F88-3694-4D72-B86F-10FF9EC8110A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5FD001E-F5EA-EDF6-0CC7-8AC519DE9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58CBADD-6D17-DC46-4BBA-63A83E6B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D9614-EC53-488C-B172-5AD7614015B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0813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0889F36-CADB-71F0-E24F-3891AAEBB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9D3ED-BFED-4650-B556-52E64E994A8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746558D-582E-63E4-853D-B3C351EE0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6351CCD-FC9B-6EBC-F4E6-ACA707AD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20012-A690-4F99-9C58-8EEB4034693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99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942DF90-85DE-B652-5936-93069004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C8E4-52C2-43AD-B140-E98F4B61168A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B1A7DED-0A4D-665D-2EDA-41C672EF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85A7D11-86A3-5688-0C7D-AE2D0B71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8CB74-D27D-45A1-8068-4C917750FF4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2388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D325CA73-34B9-A7BF-CA60-C7351D29797E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81F2BFF-3CAE-EE62-5BB4-2B72E305E8D4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BE87E7F1-4AD5-EF12-B3D2-FCEBA1A18CBB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2055D489-1D6E-93CF-ADC0-A49461E84FCF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A31F294-7185-E896-366F-DFE4FA096172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9C2E46B5-105A-CA5C-767F-DCE672DB8090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EEFAE774-71BE-317B-C6CE-09E10D50925D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A9C1038B-D323-4712-8C7E-CCA24960C6A9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6280295D-14D7-E0C4-7657-C1AFBD452DFA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B3D6F65F-7F14-248C-6C2E-792F3A084D88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9A34159E-BB5D-703E-208B-9A7DD4775497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FF4DB2DC-0A1E-5F98-368E-3B4D9A656271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5C85CA2-BEEB-E8FB-92BF-8A0693872CA6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4804F4CE-73E9-143D-0A06-2B3C38C40C0D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E6671169-931D-2205-1372-296A2F6E6BA4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E4127CAC-CC4C-372C-9A0B-6C9386E5B294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B4C7FA9A-6B9D-11E3-F84A-BC50A7091B45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C4162DA4-B783-C8A4-697C-261ECC3B2A29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2ED56777-0725-8530-1FE1-A33A3AB00823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4D79E310-F1F4-BB44-4FF0-B194AE0B7C9A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874D2AB9-B968-FFCC-186A-EAFDF4DE9155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BD6BF08E-D50B-7E39-B47A-11E6BDD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2D34F6-3370-4B4C-8EBA-3A0D89805A2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462F852-7B52-D655-C36C-5DB8803FB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1951BE5-BA7A-CC59-EB3C-69DADBAA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714E8-5A87-4B27-8348-17D3FE294E8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3728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A05FC-6231-0826-997B-2132FDF3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298EEC-3AD5-4E87-9CE3-39E40BDAF1C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93357-18A8-D0F8-17A8-19FC26BD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965DE-4391-517C-2A7A-70FA1C3B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DCF24-DA4D-4F93-A29D-95F1CCFCC3C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8978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391E7AFC-7A60-7257-1D1E-EE4083329841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1F4F264-1C03-A508-513E-B07D55759B82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8ECE00D8-0D28-FD3B-D29B-308E0121C1B8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C185CAF5-F6C9-14B7-5AC9-B8A087F442A1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3F442FF4-E593-FCB5-5079-70BFFA65C622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DEBE344-1B15-A9F4-45D0-50C62B047C16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859534E-22EF-C937-05A6-5E502A63C940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AF889A06-83F4-2269-4544-35C376CFE918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A56E5E61-CCCC-5D0A-AD4F-33356A763661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5762943D-5171-AA22-D64E-21105912A7DC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221F49E9-1C7C-E116-A787-637E907A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18742B-AC58-4CAC-94AA-46355C592EEB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A5D2ACF0-05FB-3EA1-7390-C3D23F9E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9C6FF580-A7D2-E3E7-6CEA-93C5FCF0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C488E-F9B7-427D-9F3E-075E9CE098C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0896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7F25370-812A-729A-CE8E-13BD54C6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8E0B-FE4D-438D-84A0-8D98269CCF4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2934036-7512-B499-8CA3-5E510BD9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B4CC69FE-A025-0172-30D2-E3D8CC3D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40EB6-7C2A-43A9-9661-2CD1871A0CD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7238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7E67DF-F81C-6169-65A2-891B02A23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2CB51B-FC47-4C95-9442-2C2219F8D8C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49E8A-319A-CDD5-5A47-ACD6C8050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D6954-8A90-6730-3615-4CA5F9F6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EFCA1-7AC2-46E8-A126-B0A3AAFD678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1735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0550939-0057-492D-484C-BF17458C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EF88-D7BF-4217-87C0-6C301C6E3A45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138AD61-FF3E-656D-B8B3-6D1CD6B9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8B219B5-5FB1-999B-1F89-132D7105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CAE45-F683-4C3E-8FEB-5B1A63D9351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573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C2FC1B2D-D112-4424-0B8D-CEFA160BF83E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0636E952-F100-5DAC-A9C1-54072E0D4926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2FF26C61-F9F5-9229-2E89-0E5ECD5E936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53ACFEF5-FF68-73B1-F356-E30C1CB0C1C8}"/>
                </a:ext>
              </a:extLst>
            </p:cNvPr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1A6FA8DA-1F95-03F3-DBDA-A7534EE83DDE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0BD86B5D-F85C-82E6-A9BB-D315983ED50C}"/>
                </a:ext>
              </a:extLst>
            </p:cNvPr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07B3AD83-9CE9-F70D-301D-A826C1E7BF8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9E276D53-A1B3-9EB4-5454-638FDDE2EE84}"/>
                </a:ext>
              </a:extLst>
            </p:cNvPr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427E90F4-1BD6-9B46-2D0C-BBC841085016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337A448A-4658-1385-E43D-651C5555A2FD}"/>
                </a:ext>
              </a:extLst>
            </p:cNvPr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4930AD61-8F17-9E2A-8F6C-8AC982711B2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65883455-4C7D-420B-FF4C-F85DC81F44F7}"/>
                </a:ext>
              </a:extLst>
            </p:cNvPr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C2A29B00-152A-F2D9-2D0C-B8BA9DF4596A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0D6471B7-A11E-505F-C299-3DA744343944}"/>
                </a:ext>
              </a:extLst>
            </p:cNvPr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2BFF8F5D-6546-AAA7-DBD2-9D1DAA41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E27CD6-B348-4E40-B6C3-7FF0EAABFF2A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72ABEC3E-0BA1-83BA-30FE-8B5E5CB8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028B3C9-5041-2AFA-314B-7BE6CDA63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587886AE-12CB-498D-81AA-B4A4A6E5FF2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7472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79BA3B-A260-6536-0CAF-551A7F9C2DC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B24447-D381-F8FD-F927-5E2C7D91E0A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770E6-8AC7-3159-F1BA-A19C88856B27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B0386-7E7E-99BC-6332-A178E04D78A6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95FE3E-1251-6382-438B-85AE2C7143FC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3A1D10-4EA2-3B4F-1DC4-FFE000BF67B4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4823F5-3FC0-EA82-56A5-CA863615C69F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A7945C-F2B8-DBCC-4F7C-8D90EB5118A8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F5861E-0DDF-7CB9-5035-0D332CE03ED3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C2D6B06D-9E1E-0B66-A5A2-3E5D80C3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A029F894-6DB9-0003-B59D-E17C6206CD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588300-733A-20C3-DF9E-835268978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5F58ABC-E633-4B16-81EA-E66AA12F36F2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17F71-E008-4BDC-F501-8EF2BBCC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90A435C-5297-6AC7-8FA8-F01CDEF3F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DDABAA1A-EACC-4949-BDE3-E27027FEF91B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3" r:id="rId2"/>
    <p:sldLayoutId id="2147483899" r:id="rId3"/>
    <p:sldLayoutId id="2147483900" r:id="rId4"/>
    <p:sldLayoutId id="2147483901" r:id="rId5"/>
    <p:sldLayoutId id="2147483894" r:id="rId6"/>
    <p:sldLayoutId id="2147483902" r:id="rId7"/>
    <p:sldLayoutId id="2147483895" r:id="rId8"/>
    <p:sldLayoutId id="2147483903" r:id="rId9"/>
    <p:sldLayoutId id="2147483896" r:id="rId10"/>
    <p:sldLayoutId id="21474838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18CE2A-EC1F-B4E3-52FD-EF4F1E5C6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12. Kriminalistika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29A2D6EA-D19D-29B4-15F7-A1D3D52A5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FCB1B8A2-A498-FD75-680F-F11E61AD4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2585-ED45-B12F-15A5-3E50ACAC5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Daktyloskopia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id="{F4E1BE1E-4F86-D6C6-4EFC-918300345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sk-SK" altLang="sk-SK"/>
              <a:t>Základom sú zákonitosti ich vzniku, vyhľadávanie, zaisťovanie a skúmanie daktyloskopických stôp s cieľom identifikovať osobu, ktorá stopu vytvorila.</a:t>
            </a:r>
          </a:p>
          <a:p>
            <a:endParaRPr lang="sk-SK" altLang="sk-SK"/>
          </a:p>
        </p:txBody>
      </p:sp>
      <p:pic>
        <p:nvPicPr>
          <p:cNvPr id="17412" name="Picture 9">
            <a:extLst>
              <a:ext uri="{FF2B5EF4-FFF2-40B4-BE49-F238E27FC236}">
                <a16:creationId xmlns:a16="http://schemas.microsoft.com/office/drawing/2014/main" id="{A447094D-F988-5E72-602B-556AA4DD92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714500"/>
            <a:ext cx="1643063" cy="2379663"/>
          </a:xfrm>
          <a:noFill/>
        </p:spPr>
      </p:pic>
      <p:pic>
        <p:nvPicPr>
          <p:cNvPr id="17413" name="Picture 11">
            <a:extLst>
              <a:ext uri="{FF2B5EF4-FFF2-40B4-BE49-F238E27FC236}">
                <a16:creationId xmlns:a16="http://schemas.microsoft.com/office/drawing/2014/main" id="{83757CD6-B15B-B66F-55B2-95593AD7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714500"/>
            <a:ext cx="15001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>
            <a:extLst>
              <a:ext uri="{FF2B5EF4-FFF2-40B4-BE49-F238E27FC236}">
                <a16:creationId xmlns:a16="http://schemas.microsoft.com/office/drawing/2014/main" id="{A389FEDA-C297-13A2-9B02-8A5C471C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43438"/>
            <a:ext cx="207168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>
            <a:extLst>
              <a:ext uri="{FF2B5EF4-FFF2-40B4-BE49-F238E27FC236}">
                <a16:creationId xmlns:a16="http://schemas.microsoft.com/office/drawing/2014/main" id="{2225B5F5-0159-7E26-B1EC-41E2BE63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72000"/>
            <a:ext cx="21431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D05AA-73D4-0D61-011B-97490129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Papilárne línie</a:t>
            </a:r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6CC1CF7C-E24A-AE37-9259-A4CD051E0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sk-SK" altLang="sk-SK"/>
              <a:t>Na svete nie sú dve osoby, ktoré majú rovnaké obrazce tvorené papilárnymi líniami. Tvar týchto línii sa počas života nemení.</a:t>
            </a:r>
          </a:p>
          <a:p>
            <a:endParaRPr lang="sk-SK" altLang="sk-SK"/>
          </a:p>
        </p:txBody>
      </p:sp>
      <p:pic>
        <p:nvPicPr>
          <p:cNvPr id="18436" name="Picture 15">
            <a:extLst>
              <a:ext uri="{FF2B5EF4-FFF2-40B4-BE49-F238E27FC236}">
                <a16:creationId xmlns:a16="http://schemas.microsoft.com/office/drawing/2014/main" id="{19FD6FBC-C4A4-BA4E-E8DD-2E207EF85F3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071688"/>
            <a:ext cx="3044825" cy="2030412"/>
          </a:xfrm>
          <a:noFill/>
        </p:spPr>
      </p:pic>
      <p:pic>
        <p:nvPicPr>
          <p:cNvPr id="18437" name="Picture 16">
            <a:extLst>
              <a:ext uri="{FF2B5EF4-FFF2-40B4-BE49-F238E27FC236}">
                <a16:creationId xmlns:a16="http://schemas.microsoft.com/office/drawing/2014/main" id="{121682D8-D193-4546-2470-36500844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0"/>
            <a:ext cx="1168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7">
            <a:extLst>
              <a:ext uri="{FF2B5EF4-FFF2-40B4-BE49-F238E27FC236}">
                <a16:creationId xmlns:a16="http://schemas.microsoft.com/office/drawing/2014/main" id="{7F9C77D7-1A4E-85C7-FB55-4E456068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4572000"/>
            <a:ext cx="11747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>
            <a:extLst>
              <a:ext uri="{FF2B5EF4-FFF2-40B4-BE49-F238E27FC236}">
                <a16:creationId xmlns:a16="http://schemas.microsoft.com/office/drawing/2014/main" id="{84DCB072-766D-C7ED-5F5F-09156325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00688"/>
            <a:ext cx="11731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9">
            <a:extLst>
              <a:ext uri="{FF2B5EF4-FFF2-40B4-BE49-F238E27FC236}">
                <a16:creationId xmlns:a16="http://schemas.microsoft.com/office/drawing/2014/main" id="{24FB4F9A-6E93-CBBF-DD9D-AA9B4BFA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500688"/>
            <a:ext cx="11731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47AD-D520-F6F0-EED7-A52DBB08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3200" dirty="0"/>
              <a:t>Fantómový obraz</a:t>
            </a:r>
            <a:endParaRPr lang="sk-SK" sz="2400" dirty="0"/>
          </a:p>
        </p:txBody>
      </p:sp>
      <p:sp>
        <p:nvSpPr>
          <p:cNvPr id="19459" name="Zástupný symbol pro obsah 3">
            <a:extLst>
              <a:ext uri="{FF2B5EF4-FFF2-40B4-BE49-F238E27FC236}">
                <a16:creationId xmlns:a16="http://schemas.microsoft.com/office/drawing/2014/main" id="{C3CCBBB6-8E34-4AF9-EA5C-29B73375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5" y="1214438"/>
            <a:ext cx="3614738" cy="4572000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sk-SK" altLang="sk-SK" sz="2800"/>
              <a:t>na základe opisu získaného od svedka sa vykresľujú črty tváre podozrivého. 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2800"/>
          </a:p>
          <a:p>
            <a:pPr marL="0">
              <a:spcBef>
                <a:spcPct val="0"/>
              </a:spcBef>
            </a:pPr>
            <a:r>
              <a:rPr lang="sk-SK" altLang="sk-SK" sz="2800"/>
              <a:t>Tento vzniknutý obraz sa potom konfrontuje so svedkom, či je podobný s ním videnou osobou</a:t>
            </a:r>
            <a:r>
              <a:rPr lang="sk-SK" altLang="sk-SK" sz="1400"/>
              <a:t>.</a:t>
            </a:r>
          </a:p>
          <a:p>
            <a:pPr marL="0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400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A41397FC-A03E-0646-50EC-880C3DB1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03413"/>
            <a:ext cx="33147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099E0-0211-6688-9156-C3332853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Fantómový obraz</a:t>
            </a:r>
          </a:p>
        </p:txBody>
      </p:sp>
      <p:sp>
        <p:nvSpPr>
          <p:cNvPr id="20483" name="Content Placeholder 3">
            <a:extLst>
              <a:ext uri="{FF2B5EF4-FFF2-40B4-BE49-F238E27FC236}">
                <a16:creationId xmlns:a16="http://schemas.microsoft.com/office/drawing/2014/main" id="{D0CA0C30-1049-AA8E-820A-F99528B56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sk-SK" altLang="sk-SK"/>
              <a:t>V kriminalistike sa používajú rôzne programy, v ktorých je jednoduchšie vytvoriť takýto obraz. </a:t>
            </a:r>
          </a:p>
          <a:p>
            <a:r>
              <a:rPr lang="sk-SK" altLang="sk-SK"/>
              <a:t>V databáze sa nachádza nesmierne množstvo základných čŕt tváre človeka.</a:t>
            </a:r>
          </a:p>
          <a:p>
            <a:endParaRPr lang="sk-SK" altLang="sk-SK"/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B1C0B6CB-1D0E-B15D-65BE-755DFC155F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420938"/>
            <a:ext cx="3538538" cy="32226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74B2EB-D98A-BD63-5239-44FCA800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Balistika</a:t>
            </a:r>
          </a:p>
        </p:txBody>
      </p:sp>
      <p:sp>
        <p:nvSpPr>
          <p:cNvPr id="9219" name="Content Placeholder 6">
            <a:extLst>
              <a:ext uri="{FF2B5EF4-FFF2-40B4-BE49-F238E27FC236}">
                <a16:creationId xmlns:a16="http://schemas.microsoft.com/office/drawing/2014/main" id="{2F6BC8DB-A070-C402-C5AD-0A51ACEC9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285875"/>
            <a:ext cx="4051300" cy="45259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Ide o odbor mechaniky, ktorý sa zaoberá pohybom telesa v prostredí, ktoré tomuto telesu kladie určitý odpor.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/>
              <a:t> 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Pri strelných zbraniach hovoríme o vojenskej balistike. </a:t>
            </a:r>
          </a:p>
        </p:txBody>
      </p:sp>
      <p:pic>
        <p:nvPicPr>
          <p:cNvPr id="9220" name="Picture 6">
            <a:extLst>
              <a:ext uri="{FF2B5EF4-FFF2-40B4-BE49-F238E27FC236}">
                <a16:creationId xmlns:a16="http://schemas.microsoft.com/office/drawing/2014/main" id="{BBEACD2C-2805-7691-1F89-BC91410F6D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428750"/>
            <a:ext cx="3143250" cy="51117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FD0C-86AD-E089-4982-0CB6BE9E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Kriminalistika</a:t>
            </a:r>
          </a:p>
        </p:txBody>
      </p:sp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D0A237A6-24E6-FB9F-B9AD-F46B02F49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sk-SK" altLang="sk-SK"/>
              <a:t>Kriminalistika aplikuje vojenskú balistiku na identifikáciu zbrane na základe stôp po strelive, po strele samotnej a zároveň na identifikáciu stôp zanechaných na strele v dôsledku výstrelu alebo letu v hlavni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8AA2C331-B2D2-AE5B-6200-4F757B04D5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135188"/>
            <a:ext cx="3786188" cy="375602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8AB4-3F73-7D8A-0435-E60E0B47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/>
              <a:t>Kriminalistika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C3D5D84-D482-70E8-A950-D936E283A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sk-SK" sz="3200"/>
              <a:t>Pri skúmaní vystrelených striel sa okrem zisťovaní korózie, alebo iného poškodenia materiálu v dôsledku kontaktu s biologickým materiálom, určujú aj zmeny na strele v dôsledku pohybu v zbrani. Ide o sklzy alebo vtlačky, alebo ich kombináciu. Tieto stopy sa skúmajú v kriminalistickej expertíze</a:t>
            </a:r>
            <a:endParaRPr lang="sk-SK" alt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7EC114-4643-7EF8-4BA6-9A000AB8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Analýza DNA</a:t>
            </a:r>
          </a:p>
        </p:txBody>
      </p:sp>
      <p:sp>
        <p:nvSpPr>
          <p:cNvPr id="12291" name="Content Placeholder 7">
            <a:extLst>
              <a:ext uri="{FF2B5EF4-FFF2-40B4-BE49-F238E27FC236}">
                <a16:creationId xmlns:a16="http://schemas.microsoft.com/office/drawing/2014/main" id="{08A418C9-E5FD-F899-855B-84C9F2F38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0563" y="2117725"/>
            <a:ext cx="4214812" cy="4525963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DNA tvoria usporiadané nukleotidy.</a:t>
            </a:r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 Celková štruktúra DNA je u každého človeka jedinečná, s výnimkou jednovaječných dvojčiat.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97BD367E-47B0-C690-B6BD-7CCE2FBC43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214563"/>
            <a:ext cx="3863975" cy="2820987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5EC5-86D1-405B-F0A8-1B33EA61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sz="3200" dirty="0"/>
              <a:t>Analýza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A5361-FE05-B52B-EC99-BE58F63AA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eaLnBrk="1" hangingPunct="1">
              <a:spcBef>
                <a:spcPct val="0"/>
              </a:spcBef>
              <a:defRPr/>
            </a:pPr>
            <a:r>
              <a:rPr lang="sk-SK" dirty="0"/>
              <a:t>Metódou hybridizácie DNA sa zisťuje, či sa v skúmanej DNA nachádza hľadaná sekvencia nukleotidov. </a:t>
            </a:r>
          </a:p>
          <a:p>
            <a:pPr marL="0" eaLnBrk="1" hangingPunct="1">
              <a:spcBef>
                <a:spcPct val="0"/>
              </a:spcBef>
              <a:defRPr/>
            </a:pPr>
            <a:endParaRPr lang="sk-SK" dirty="0"/>
          </a:p>
          <a:p>
            <a:pPr marL="0" eaLnBrk="1" hangingPunct="1">
              <a:spcBef>
                <a:spcPct val="0"/>
              </a:spcBef>
              <a:defRPr/>
            </a:pPr>
            <a:r>
              <a:rPr lang="sk-SK" dirty="0"/>
              <a:t>Ďalšou metódou je metóda množenia špecifického úseku DNA, kde sa namnoží zvolený úsek DNA na milióny identických kópií. V takto získanom množstve sa dá zisťovať poradie nukleotidov.</a:t>
            </a:r>
          </a:p>
          <a:p>
            <a:pPr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734F-FCAC-BFB9-F386-0276BF5A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Kontrola lakov</a:t>
            </a:r>
            <a:endParaRPr lang="sk-SK" sz="3600" dirty="0"/>
          </a:p>
        </p:txBody>
      </p:sp>
      <p:sp>
        <p:nvSpPr>
          <p:cNvPr id="14339" name="Content Placeholder 3">
            <a:extLst>
              <a:ext uri="{FF2B5EF4-FFF2-40B4-BE49-F238E27FC236}">
                <a16:creationId xmlns:a16="http://schemas.microsoft.com/office/drawing/2014/main" id="{8DD7CEBC-F17A-136C-CA1E-D996D5A48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4875" y="1285875"/>
            <a:ext cx="3786188" cy="5214938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</a:pPr>
            <a:r>
              <a:rPr lang="sk-SK" altLang="sk-SK"/>
              <a:t>Pri lakoch z áut je možné zistiť, z ktorého vozidla daný lak pochádza. Lakový náter z áut totiž pozostáva z viacerých vrstiev.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Analýzou jednotlivých  vrstiev laku sa dá vozidlo identifikovať.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600"/>
          </a:p>
        </p:txBody>
      </p:sp>
      <p:pic>
        <p:nvPicPr>
          <p:cNvPr id="14340" name="Picture 9">
            <a:extLst>
              <a:ext uri="{FF2B5EF4-FFF2-40B4-BE49-F238E27FC236}">
                <a16:creationId xmlns:a16="http://schemas.microsoft.com/office/drawing/2014/main" id="{1C2BA7BE-D2D8-3509-FD9B-EE9E809601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57313"/>
            <a:ext cx="1482725" cy="2500312"/>
          </a:xfrm>
          <a:noFill/>
        </p:spPr>
      </p:pic>
      <p:pic>
        <p:nvPicPr>
          <p:cNvPr id="14341" name="Picture 10">
            <a:extLst>
              <a:ext uri="{FF2B5EF4-FFF2-40B4-BE49-F238E27FC236}">
                <a16:creationId xmlns:a16="http://schemas.microsoft.com/office/drawing/2014/main" id="{818081C7-916D-7A9A-8FCC-9E8D5E81A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357438"/>
            <a:ext cx="157162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3CA7DDC9-8A55-809F-ED20-322CF0FC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389313"/>
            <a:ext cx="1714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B350-6145-7FFE-8502-AC903450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sk-SK" dirty="0"/>
              <a:t>Trasológia</a:t>
            </a:r>
          </a:p>
        </p:txBody>
      </p:sp>
      <p:sp>
        <p:nvSpPr>
          <p:cNvPr id="15363" name="Content Placeholder 3">
            <a:extLst>
              <a:ext uri="{FF2B5EF4-FFF2-40B4-BE49-F238E27FC236}">
                <a16:creationId xmlns:a16="http://schemas.microsoft.com/office/drawing/2014/main" id="{BFE62673-9127-A55F-9C11-DF1282695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k-SK" altLang="sk-SK" b="1"/>
              <a:t>Trasológia</a:t>
            </a:r>
            <a:r>
              <a:rPr lang="sk-SK" altLang="sk-SK"/>
              <a:t> je metóda kriminalistickej techniky, ktorá sa zaoberá vyhľadávaním, zaisťovaním a skúmaním stôp nôh, obuvi, dopravných prostriedkov a stôp ďalších objektov, ako sú časti ľudského tela, odevov, zvierat a pod. </a:t>
            </a:r>
          </a:p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/>
          </a:p>
        </p:txBody>
      </p:sp>
      <p:pic>
        <p:nvPicPr>
          <p:cNvPr id="15364" name="Picture 14">
            <a:extLst>
              <a:ext uri="{FF2B5EF4-FFF2-40B4-BE49-F238E27FC236}">
                <a16:creationId xmlns:a16="http://schemas.microsoft.com/office/drawing/2014/main" id="{8F20BE1E-748F-E6EF-B7AE-CA99F29EF84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857750"/>
            <a:ext cx="3370263" cy="1285875"/>
          </a:xfrm>
          <a:noFill/>
        </p:spPr>
      </p:pic>
      <p:pic>
        <p:nvPicPr>
          <p:cNvPr id="15365" name="Picture 13">
            <a:extLst>
              <a:ext uri="{FF2B5EF4-FFF2-40B4-BE49-F238E27FC236}">
                <a16:creationId xmlns:a16="http://schemas.microsoft.com/office/drawing/2014/main" id="{A613BC2D-DBF0-1904-A92E-105A73B5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949450"/>
            <a:ext cx="15716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>
            <a:extLst>
              <a:ext uri="{FF2B5EF4-FFF2-40B4-BE49-F238E27FC236}">
                <a16:creationId xmlns:a16="http://schemas.microsoft.com/office/drawing/2014/main" id="{8A7332BE-0C1A-9B60-3FF4-921DDAC29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1365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F313-0967-BFD3-4215-5ED57934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Daktyloskopia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9A4CA9E8-1033-F4E6-FB44-40EADCF35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4938" y="1714500"/>
            <a:ext cx="3429000" cy="3857625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sk-SK" altLang="sk-SK" sz="1400"/>
          </a:p>
          <a:p>
            <a:pPr marL="0" eaLnBrk="1" hangingPunct="1">
              <a:spcBef>
                <a:spcPct val="0"/>
              </a:spcBef>
            </a:pPr>
            <a:r>
              <a:rPr lang="sk-SK" altLang="sk-SK"/>
              <a:t>Predmetom daktyloskopie sú obrazce, vytvorené papilárnymi líniami na posledných článkoch prstov rúk, dlaniach, prstov nôh a chodidlách osôb. </a:t>
            </a:r>
          </a:p>
        </p:txBody>
      </p:sp>
      <p:sp>
        <p:nvSpPr>
          <p:cNvPr id="16388" name="TextovéPole 7">
            <a:extLst>
              <a:ext uri="{FF2B5EF4-FFF2-40B4-BE49-F238E27FC236}">
                <a16:creationId xmlns:a16="http://schemas.microsoft.com/office/drawing/2014/main" id="{E9BC7F7F-21B5-5E43-7B79-DE47368D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214438"/>
            <a:ext cx="4214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Trasológia častí ľudského tela</a:t>
            </a:r>
          </a:p>
        </p:txBody>
      </p:sp>
      <p:pic>
        <p:nvPicPr>
          <p:cNvPr id="16389" name="Picture 7">
            <a:extLst>
              <a:ext uri="{FF2B5EF4-FFF2-40B4-BE49-F238E27FC236}">
                <a16:creationId xmlns:a16="http://schemas.microsoft.com/office/drawing/2014/main" id="{6A70A4D7-D51C-5AC6-E57F-9224BD4BFC2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85938"/>
            <a:ext cx="1976438" cy="1714500"/>
          </a:xfrm>
          <a:noFill/>
        </p:spPr>
      </p:pic>
      <p:pic>
        <p:nvPicPr>
          <p:cNvPr id="16390" name="Picture 8">
            <a:extLst>
              <a:ext uri="{FF2B5EF4-FFF2-40B4-BE49-F238E27FC236}">
                <a16:creationId xmlns:a16="http://schemas.microsoft.com/office/drawing/2014/main" id="{243757D5-C190-3416-E08F-39C9CA21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29063"/>
            <a:ext cx="15001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>
            <a:extLst>
              <a:ext uri="{FF2B5EF4-FFF2-40B4-BE49-F238E27FC236}">
                <a16:creationId xmlns:a16="http://schemas.microsoft.com/office/drawing/2014/main" id="{7193FF94-13F9-D162-2714-301E8CD92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85938"/>
            <a:ext cx="20970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>
            <a:extLst>
              <a:ext uri="{FF2B5EF4-FFF2-40B4-BE49-F238E27FC236}">
                <a16:creationId xmlns:a16="http://schemas.microsoft.com/office/drawing/2014/main" id="{567F3E07-62FA-D6FC-5CEC-110F34247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929063"/>
            <a:ext cx="15922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892</TotalTime>
  <Words>396</Words>
  <Application>Microsoft Office PowerPoint</Application>
  <PresentationFormat>Prezentácia na obrazovke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1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12. Kriminalistika</vt:lpstr>
      <vt:lpstr>Balistika</vt:lpstr>
      <vt:lpstr>Kriminalistika</vt:lpstr>
      <vt:lpstr>Kriminalistika</vt:lpstr>
      <vt:lpstr>Analýza DNA</vt:lpstr>
      <vt:lpstr>Analýza DNA</vt:lpstr>
      <vt:lpstr>Kontrola lakov</vt:lpstr>
      <vt:lpstr>Trasológia</vt:lpstr>
      <vt:lpstr>Daktyloskopia</vt:lpstr>
      <vt:lpstr>Daktyloskopia</vt:lpstr>
      <vt:lpstr>Papilárne línie</vt:lpstr>
      <vt:lpstr>Fantómový obraz</vt:lpstr>
      <vt:lpstr>Fantómový obraz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108</cp:revision>
  <dcterms:created xsi:type="dcterms:W3CDTF">2008-08-05T20:39:24Z</dcterms:created>
  <dcterms:modified xsi:type="dcterms:W3CDTF">2025-10-20T07:00:29Z</dcterms:modified>
</cp:coreProperties>
</file>