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67" r:id="rId3"/>
    <p:sldId id="257" r:id="rId4"/>
    <p:sldId id="258" r:id="rId5"/>
    <p:sldId id="268" r:id="rId6"/>
    <p:sldId id="259" r:id="rId7"/>
    <p:sldId id="270" r:id="rId8"/>
    <p:sldId id="269" r:id="rId9"/>
    <p:sldId id="271" r:id="rId10"/>
    <p:sldId id="260" r:id="rId11"/>
    <p:sldId id="272" r:id="rId12"/>
    <p:sldId id="262" r:id="rId13"/>
    <p:sldId id="273" r:id="rId14"/>
    <p:sldId id="274" r:id="rId15"/>
    <p:sldId id="264" r:id="rId16"/>
    <p:sldId id="263" r:id="rId17"/>
    <p:sldId id="275" r:id="rId18"/>
    <p:sldId id="265" r:id="rId19"/>
    <p:sldId id="277" r:id="rId20"/>
  </p:sldIdLst>
  <p:sldSz cx="9144000" cy="6858000" type="screen4x3"/>
  <p:notesSz cx="6858000" cy="9144000"/>
  <p:defaultTextStyle>
    <a:defPPr>
      <a:defRPr lang="sk-SK"/>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1879" y="7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7BF10026-6701-D9A3-60FC-43B43F5C86F3}"/>
              </a:ext>
            </a:extLst>
          </p:cNvPr>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18">
            <a:extLst>
              <a:ext uri="{FF2B5EF4-FFF2-40B4-BE49-F238E27FC236}">
                <a16:creationId xmlns:a16="http://schemas.microsoft.com/office/drawing/2014/main" id="{1EC5DF12-C155-6605-4F30-2FA993F91742}"/>
              </a:ext>
            </a:extLst>
          </p:cNvPr>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19">
            <a:extLst>
              <a:ext uri="{FF2B5EF4-FFF2-40B4-BE49-F238E27FC236}">
                <a16:creationId xmlns:a16="http://schemas.microsoft.com/office/drawing/2014/main" id="{E2A86E3B-B264-A475-BAD3-261ACCD28255}"/>
              </a:ext>
            </a:extLst>
          </p:cNvPr>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20">
            <a:extLst>
              <a:ext uri="{FF2B5EF4-FFF2-40B4-BE49-F238E27FC236}">
                <a16:creationId xmlns:a16="http://schemas.microsoft.com/office/drawing/2014/main" id="{693A4E3A-26F9-C689-EA44-92C480B49127}"/>
              </a:ext>
            </a:extLst>
          </p:cNvPr>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23">
            <a:extLst>
              <a:ext uri="{FF2B5EF4-FFF2-40B4-BE49-F238E27FC236}">
                <a16:creationId xmlns:a16="http://schemas.microsoft.com/office/drawing/2014/main" id="{4F41D87D-B71B-EAE4-DA1D-AD30D3B66546}"/>
              </a:ext>
            </a:extLst>
          </p:cNvPr>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24">
            <a:extLst>
              <a:ext uri="{FF2B5EF4-FFF2-40B4-BE49-F238E27FC236}">
                <a16:creationId xmlns:a16="http://schemas.microsoft.com/office/drawing/2014/main" id="{6C6553C7-2562-5089-EB65-6EAB4F8EAB18}"/>
              </a:ext>
            </a:extLst>
          </p:cNvPr>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25">
            <a:extLst>
              <a:ext uri="{FF2B5EF4-FFF2-40B4-BE49-F238E27FC236}">
                <a16:creationId xmlns:a16="http://schemas.microsoft.com/office/drawing/2014/main" id="{0F433A31-0701-8E3D-8D1A-BED59D4023AA}"/>
              </a:ext>
            </a:extLst>
          </p:cNvPr>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26">
            <a:extLst>
              <a:ext uri="{FF2B5EF4-FFF2-40B4-BE49-F238E27FC236}">
                <a16:creationId xmlns:a16="http://schemas.microsoft.com/office/drawing/2014/main" id="{DE88D7C9-C362-8AED-F366-70FE213AA636}"/>
              </a:ext>
            </a:extLst>
          </p:cNvPr>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27">
            <a:extLst>
              <a:ext uri="{FF2B5EF4-FFF2-40B4-BE49-F238E27FC236}">
                <a16:creationId xmlns:a16="http://schemas.microsoft.com/office/drawing/2014/main" id="{05577F7E-DA9B-477D-5F30-CBD35E54AB07}"/>
              </a:ext>
            </a:extLst>
          </p:cNvPr>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a:t>Click to edit Master title style</a:t>
            </a:r>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3" name="Date Placeholder 27">
            <a:extLst>
              <a:ext uri="{FF2B5EF4-FFF2-40B4-BE49-F238E27FC236}">
                <a16:creationId xmlns:a16="http://schemas.microsoft.com/office/drawing/2014/main" id="{A6831BAF-B5BF-3C94-DA91-E2E0BDB7399B}"/>
              </a:ext>
            </a:extLst>
          </p:cNvPr>
          <p:cNvSpPr>
            <a:spLocks noGrp="1"/>
          </p:cNvSpPr>
          <p:nvPr>
            <p:ph type="dt" sz="half" idx="10"/>
          </p:nvPr>
        </p:nvSpPr>
        <p:spPr/>
        <p:txBody>
          <a:bodyPr/>
          <a:lstStyle>
            <a:lvl1pPr>
              <a:defRPr/>
            </a:lvl1pPr>
            <a:extLst/>
          </a:lstStyle>
          <a:p>
            <a:pPr>
              <a:defRPr/>
            </a:pPr>
            <a:fld id="{36CAFF14-24A1-4805-A410-0830B1CDB8E4}" type="datetimeFigureOut">
              <a:rPr lang="sk-SK"/>
              <a:pPr>
                <a:defRPr/>
              </a:pPr>
              <a:t>20. 10. 2025</a:t>
            </a:fld>
            <a:endParaRPr lang="sk-SK"/>
          </a:p>
        </p:txBody>
      </p:sp>
      <p:sp>
        <p:nvSpPr>
          <p:cNvPr id="14" name="Footer Placeholder 16">
            <a:extLst>
              <a:ext uri="{FF2B5EF4-FFF2-40B4-BE49-F238E27FC236}">
                <a16:creationId xmlns:a16="http://schemas.microsoft.com/office/drawing/2014/main" id="{DE8C5ABA-6D81-48A0-3536-A7A3B2CFF788}"/>
              </a:ext>
            </a:extLst>
          </p:cNvPr>
          <p:cNvSpPr>
            <a:spLocks noGrp="1"/>
          </p:cNvSpPr>
          <p:nvPr>
            <p:ph type="ftr" sz="quarter" idx="11"/>
          </p:nvPr>
        </p:nvSpPr>
        <p:spPr/>
        <p:txBody>
          <a:bodyPr/>
          <a:lstStyle>
            <a:lvl1pPr>
              <a:defRPr/>
            </a:lvl1pPr>
            <a:extLst/>
          </a:lstStyle>
          <a:p>
            <a:pPr>
              <a:defRPr/>
            </a:pPr>
            <a:endParaRPr lang="sk-SK"/>
          </a:p>
        </p:txBody>
      </p:sp>
      <p:sp>
        <p:nvSpPr>
          <p:cNvPr id="15" name="Slide Number Placeholder 28">
            <a:extLst>
              <a:ext uri="{FF2B5EF4-FFF2-40B4-BE49-F238E27FC236}">
                <a16:creationId xmlns:a16="http://schemas.microsoft.com/office/drawing/2014/main" id="{89073A8D-6BFD-B20F-969B-A067FCE525DA}"/>
              </a:ext>
            </a:extLst>
          </p:cNvPr>
          <p:cNvSpPr>
            <a:spLocks noGrp="1"/>
          </p:cNvSpPr>
          <p:nvPr>
            <p:ph type="sldNum" sz="quarter" idx="12"/>
          </p:nvPr>
        </p:nvSpPr>
        <p:spPr/>
        <p:txBody>
          <a:bodyPr/>
          <a:lstStyle>
            <a:lvl1pPr>
              <a:defRPr/>
            </a:lvl1pPr>
          </a:lstStyle>
          <a:p>
            <a:fld id="{844545D4-F8C3-4C47-9D51-E7C4BDC255DC}" type="slidenum">
              <a:rPr lang="sk-SK" altLang="sk-SK"/>
              <a:pPr/>
              <a:t>‹#›</a:t>
            </a:fld>
            <a:endParaRPr lang="sk-SK" altLang="sk-SK"/>
          </a:p>
        </p:txBody>
      </p:sp>
    </p:spTree>
    <p:extLst>
      <p:ext uri="{BB962C8B-B14F-4D97-AF65-F5344CB8AC3E}">
        <p14:creationId xmlns:p14="http://schemas.microsoft.com/office/powerpoint/2010/main" val="492543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9F7331FE-D114-C350-AE5A-203D99AD0E2C}"/>
              </a:ext>
            </a:extLst>
          </p:cNvPr>
          <p:cNvSpPr>
            <a:spLocks noGrp="1"/>
          </p:cNvSpPr>
          <p:nvPr>
            <p:ph type="dt" sz="half" idx="10"/>
          </p:nvPr>
        </p:nvSpPr>
        <p:spPr/>
        <p:txBody>
          <a:bodyPr/>
          <a:lstStyle>
            <a:lvl1pPr>
              <a:defRPr/>
            </a:lvl1pPr>
          </a:lstStyle>
          <a:p>
            <a:pPr>
              <a:defRPr/>
            </a:pPr>
            <a:fld id="{64EA73BA-766F-4995-91A5-9A72DE1BECC7}" type="datetimeFigureOut">
              <a:rPr lang="sk-SK"/>
              <a:pPr>
                <a:defRPr/>
              </a:pPr>
              <a:t>20. 10. 2025</a:t>
            </a:fld>
            <a:endParaRPr lang="sk-SK"/>
          </a:p>
        </p:txBody>
      </p:sp>
      <p:sp>
        <p:nvSpPr>
          <p:cNvPr id="5" name="Footer Placeholder 2">
            <a:extLst>
              <a:ext uri="{FF2B5EF4-FFF2-40B4-BE49-F238E27FC236}">
                <a16:creationId xmlns:a16="http://schemas.microsoft.com/office/drawing/2014/main" id="{084E891B-34E3-6886-51C8-B5C3103DDE36}"/>
              </a:ext>
            </a:extLst>
          </p:cNvPr>
          <p:cNvSpPr>
            <a:spLocks noGrp="1"/>
          </p:cNvSpPr>
          <p:nvPr>
            <p:ph type="ftr" sz="quarter" idx="11"/>
          </p:nvPr>
        </p:nvSpPr>
        <p:spPr/>
        <p:txBody>
          <a:bodyPr/>
          <a:lstStyle>
            <a:lvl1pPr>
              <a:defRPr/>
            </a:lvl1pPr>
          </a:lstStyle>
          <a:p>
            <a:pPr>
              <a:defRPr/>
            </a:pPr>
            <a:endParaRPr lang="sk-SK"/>
          </a:p>
        </p:txBody>
      </p:sp>
      <p:sp>
        <p:nvSpPr>
          <p:cNvPr id="6" name="Slide Number Placeholder 22">
            <a:extLst>
              <a:ext uri="{FF2B5EF4-FFF2-40B4-BE49-F238E27FC236}">
                <a16:creationId xmlns:a16="http://schemas.microsoft.com/office/drawing/2014/main" id="{B1A531A8-89C0-D84E-9AE2-976C719FD0A9}"/>
              </a:ext>
            </a:extLst>
          </p:cNvPr>
          <p:cNvSpPr>
            <a:spLocks noGrp="1"/>
          </p:cNvSpPr>
          <p:nvPr>
            <p:ph type="sldNum" sz="quarter" idx="12"/>
          </p:nvPr>
        </p:nvSpPr>
        <p:spPr/>
        <p:txBody>
          <a:bodyPr/>
          <a:lstStyle>
            <a:lvl1pPr>
              <a:defRPr/>
            </a:lvl1pPr>
          </a:lstStyle>
          <a:p>
            <a:fld id="{175B2477-E95C-4DDF-BB05-F5B6C349E292}" type="slidenum">
              <a:rPr lang="sk-SK" altLang="sk-SK"/>
              <a:pPr/>
              <a:t>‹#›</a:t>
            </a:fld>
            <a:endParaRPr lang="sk-SK" altLang="sk-SK"/>
          </a:p>
        </p:txBody>
      </p:sp>
    </p:spTree>
    <p:extLst>
      <p:ext uri="{BB962C8B-B14F-4D97-AF65-F5344CB8AC3E}">
        <p14:creationId xmlns:p14="http://schemas.microsoft.com/office/powerpoint/2010/main" val="2663467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816369C6-6316-16CF-A426-2B10108E771E}"/>
              </a:ext>
            </a:extLst>
          </p:cNvPr>
          <p:cNvSpPr>
            <a:spLocks noGrp="1"/>
          </p:cNvSpPr>
          <p:nvPr>
            <p:ph type="dt" sz="half" idx="10"/>
          </p:nvPr>
        </p:nvSpPr>
        <p:spPr/>
        <p:txBody>
          <a:bodyPr/>
          <a:lstStyle>
            <a:lvl1pPr>
              <a:defRPr/>
            </a:lvl1pPr>
          </a:lstStyle>
          <a:p>
            <a:pPr>
              <a:defRPr/>
            </a:pPr>
            <a:fld id="{4EF9C93F-3C00-47E2-A0D8-5D6E1D38638F}" type="datetimeFigureOut">
              <a:rPr lang="sk-SK"/>
              <a:pPr>
                <a:defRPr/>
              </a:pPr>
              <a:t>20. 10. 2025</a:t>
            </a:fld>
            <a:endParaRPr lang="sk-SK"/>
          </a:p>
        </p:txBody>
      </p:sp>
      <p:sp>
        <p:nvSpPr>
          <p:cNvPr id="5" name="Footer Placeholder 2">
            <a:extLst>
              <a:ext uri="{FF2B5EF4-FFF2-40B4-BE49-F238E27FC236}">
                <a16:creationId xmlns:a16="http://schemas.microsoft.com/office/drawing/2014/main" id="{1C439009-F33D-676E-F954-AF85152E1C98}"/>
              </a:ext>
            </a:extLst>
          </p:cNvPr>
          <p:cNvSpPr>
            <a:spLocks noGrp="1"/>
          </p:cNvSpPr>
          <p:nvPr>
            <p:ph type="ftr" sz="quarter" idx="11"/>
          </p:nvPr>
        </p:nvSpPr>
        <p:spPr/>
        <p:txBody>
          <a:bodyPr/>
          <a:lstStyle>
            <a:lvl1pPr>
              <a:defRPr/>
            </a:lvl1pPr>
          </a:lstStyle>
          <a:p>
            <a:pPr>
              <a:defRPr/>
            </a:pPr>
            <a:endParaRPr lang="sk-SK"/>
          </a:p>
        </p:txBody>
      </p:sp>
      <p:sp>
        <p:nvSpPr>
          <p:cNvPr id="6" name="Slide Number Placeholder 22">
            <a:extLst>
              <a:ext uri="{FF2B5EF4-FFF2-40B4-BE49-F238E27FC236}">
                <a16:creationId xmlns:a16="http://schemas.microsoft.com/office/drawing/2014/main" id="{CCD299D9-C763-EF92-E843-F4EFF3546DB3}"/>
              </a:ext>
            </a:extLst>
          </p:cNvPr>
          <p:cNvSpPr>
            <a:spLocks noGrp="1"/>
          </p:cNvSpPr>
          <p:nvPr>
            <p:ph type="sldNum" sz="quarter" idx="12"/>
          </p:nvPr>
        </p:nvSpPr>
        <p:spPr/>
        <p:txBody>
          <a:bodyPr/>
          <a:lstStyle>
            <a:lvl1pPr>
              <a:defRPr/>
            </a:lvl1pPr>
          </a:lstStyle>
          <a:p>
            <a:fld id="{A24803F9-A808-45B1-8B25-527ECAA48846}" type="slidenum">
              <a:rPr lang="sk-SK" altLang="sk-SK"/>
              <a:pPr/>
              <a:t>‹#›</a:t>
            </a:fld>
            <a:endParaRPr lang="sk-SK" altLang="sk-SK"/>
          </a:p>
        </p:txBody>
      </p:sp>
    </p:spTree>
    <p:extLst>
      <p:ext uri="{BB962C8B-B14F-4D97-AF65-F5344CB8AC3E}">
        <p14:creationId xmlns:p14="http://schemas.microsoft.com/office/powerpoint/2010/main" val="2377655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CE215A24-DA1B-3EB6-2311-B5DA565BDBE1}"/>
              </a:ext>
            </a:extLst>
          </p:cNvPr>
          <p:cNvSpPr>
            <a:spLocks noGrp="1"/>
          </p:cNvSpPr>
          <p:nvPr>
            <p:ph type="dt" sz="half" idx="10"/>
          </p:nvPr>
        </p:nvSpPr>
        <p:spPr/>
        <p:txBody>
          <a:bodyPr/>
          <a:lstStyle>
            <a:lvl1pPr>
              <a:defRPr/>
            </a:lvl1pPr>
          </a:lstStyle>
          <a:p>
            <a:pPr>
              <a:defRPr/>
            </a:pPr>
            <a:fld id="{A587BD02-4CF7-4C03-8048-DA0875DD34A6}" type="datetimeFigureOut">
              <a:rPr lang="sk-SK"/>
              <a:pPr>
                <a:defRPr/>
              </a:pPr>
              <a:t>20. 10. 2025</a:t>
            </a:fld>
            <a:endParaRPr lang="sk-SK"/>
          </a:p>
        </p:txBody>
      </p:sp>
      <p:sp>
        <p:nvSpPr>
          <p:cNvPr id="5" name="Footer Placeholder 2">
            <a:extLst>
              <a:ext uri="{FF2B5EF4-FFF2-40B4-BE49-F238E27FC236}">
                <a16:creationId xmlns:a16="http://schemas.microsoft.com/office/drawing/2014/main" id="{CDCDE45D-141F-E570-59DE-F6E3C09F103D}"/>
              </a:ext>
            </a:extLst>
          </p:cNvPr>
          <p:cNvSpPr>
            <a:spLocks noGrp="1"/>
          </p:cNvSpPr>
          <p:nvPr>
            <p:ph type="ftr" sz="quarter" idx="11"/>
          </p:nvPr>
        </p:nvSpPr>
        <p:spPr/>
        <p:txBody>
          <a:bodyPr/>
          <a:lstStyle>
            <a:lvl1pPr>
              <a:defRPr/>
            </a:lvl1pPr>
          </a:lstStyle>
          <a:p>
            <a:pPr>
              <a:defRPr/>
            </a:pPr>
            <a:endParaRPr lang="sk-SK"/>
          </a:p>
        </p:txBody>
      </p:sp>
      <p:sp>
        <p:nvSpPr>
          <p:cNvPr id="6" name="Slide Number Placeholder 22">
            <a:extLst>
              <a:ext uri="{FF2B5EF4-FFF2-40B4-BE49-F238E27FC236}">
                <a16:creationId xmlns:a16="http://schemas.microsoft.com/office/drawing/2014/main" id="{D716C6D0-EEDA-4F4B-EF33-47376FF6B4FD}"/>
              </a:ext>
            </a:extLst>
          </p:cNvPr>
          <p:cNvSpPr>
            <a:spLocks noGrp="1"/>
          </p:cNvSpPr>
          <p:nvPr>
            <p:ph type="sldNum" sz="quarter" idx="12"/>
          </p:nvPr>
        </p:nvSpPr>
        <p:spPr/>
        <p:txBody>
          <a:bodyPr/>
          <a:lstStyle>
            <a:lvl1pPr>
              <a:defRPr/>
            </a:lvl1pPr>
          </a:lstStyle>
          <a:p>
            <a:fld id="{FDA123B3-36D9-4FF7-B663-90D2BD27104A}" type="slidenum">
              <a:rPr lang="sk-SK" altLang="sk-SK"/>
              <a:pPr/>
              <a:t>‹#›</a:t>
            </a:fld>
            <a:endParaRPr lang="sk-SK" altLang="sk-SK"/>
          </a:p>
        </p:txBody>
      </p:sp>
    </p:spTree>
    <p:extLst>
      <p:ext uri="{BB962C8B-B14F-4D97-AF65-F5344CB8AC3E}">
        <p14:creationId xmlns:p14="http://schemas.microsoft.com/office/powerpoint/2010/main" val="1413634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7">
            <a:extLst>
              <a:ext uri="{FF2B5EF4-FFF2-40B4-BE49-F238E27FC236}">
                <a16:creationId xmlns:a16="http://schemas.microsoft.com/office/drawing/2014/main" id="{D9D2FA67-2DA0-764A-265E-AC07CA4395D3}"/>
              </a:ext>
            </a:extLst>
          </p:cNvPr>
          <p:cNvSpPr>
            <a:spLocks/>
          </p:cNvSpPr>
          <p:nvPr/>
        </p:nvSpPr>
        <p:spPr bwMode="auto">
          <a:xfrm>
            <a:off x="4829175" y="1073150"/>
            <a:ext cx="4321175" cy="5791200"/>
          </a:xfrm>
          <a:custGeom>
            <a:avLst/>
            <a:gdLst>
              <a:gd name="T0" fmla="*/ 0 w 2736"/>
              <a:gd name="T1" fmla="*/ 3648 h 3648"/>
              <a:gd name="T2" fmla="*/ 720 w 2736"/>
              <a:gd name="T3" fmla="*/ 2016 h 3648"/>
              <a:gd name="T4" fmla="*/ 2736 w 2736"/>
              <a:gd name="T5" fmla="*/ 0 h 3648"/>
              <a:gd name="T6" fmla="*/ 2736 w 2736"/>
              <a:gd name="T7" fmla="*/ 96 h 3648"/>
              <a:gd name="T8" fmla="*/ 744 w 2736"/>
              <a:gd name="T9" fmla="*/ 2038 h 3648"/>
              <a:gd name="T10" fmla="*/ 48 w 2736"/>
              <a:gd name="T11" fmla="*/ 3648 h 3648"/>
              <a:gd name="T12" fmla="*/ 0 w 2736"/>
              <a:gd name="T13" fmla="*/ 3648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5" name="Freeform 18">
            <a:extLst>
              <a:ext uri="{FF2B5EF4-FFF2-40B4-BE49-F238E27FC236}">
                <a16:creationId xmlns:a16="http://schemas.microsoft.com/office/drawing/2014/main" id="{9A620E94-659A-7A5D-1FBC-85DB45FCEF2F}"/>
              </a:ext>
            </a:extLst>
          </p:cNvPr>
          <p:cNvSpPr>
            <a:spLocks/>
          </p:cNvSpPr>
          <p:nvPr/>
        </p:nvSpPr>
        <p:spPr bwMode="auto">
          <a:xfrm>
            <a:off x="374650" y="0"/>
            <a:ext cx="5513388" cy="6615113"/>
          </a:xfrm>
          <a:custGeom>
            <a:avLst/>
            <a:gdLst>
              <a:gd name="T0" fmla="*/ 0 w 3504"/>
              <a:gd name="T1" fmla="*/ 4080 h 4128"/>
              <a:gd name="T2" fmla="*/ 0 w 3504"/>
              <a:gd name="T3" fmla="*/ 4128 h 4128"/>
              <a:gd name="T4" fmla="*/ 3504 w 3504"/>
              <a:gd name="T5" fmla="*/ 2640 h 4128"/>
              <a:gd name="T6" fmla="*/ 2880 w 3504"/>
              <a:gd name="T7" fmla="*/ 0 h 4128"/>
              <a:gd name="T8" fmla="*/ 2832 w 3504"/>
              <a:gd name="T9" fmla="*/ 0 h 4128"/>
              <a:gd name="T10" fmla="*/ 3465 w 3504"/>
              <a:gd name="T11" fmla="*/ 2619 h 4128"/>
              <a:gd name="T12" fmla="*/ 0 w 3504"/>
              <a:gd name="T13" fmla="*/ 4080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sk-SK"/>
          </a:p>
        </p:txBody>
      </p:sp>
      <p:sp>
        <p:nvSpPr>
          <p:cNvPr id="6" name="Freeform 19">
            <a:extLst>
              <a:ext uri="{FF2B5EF4-FFF2-40B4-BE49-F238E27FC236}">
                <a16:creationId xmlns:a16="http://schemas.microsoft.com/office/drawing/2014/main" id="{5EF19976-BB46-B316-66AB-B760EF8BCEA8}"/>
              </a:ext>
            </a:extLst>
          </p:cNvPr>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7" name="Freeform 20">
            <a:extLst>
              <a:ext uri="{FF2B5EF4-FFF2-40B4-BE49-F238E27FC236}">
                <a16:creationId xmlns:a16="http://schemas.microsoft.com/office/drawing/2014/main" id="{863A0798-8953-8A79-8DED-FE798BB10CA4}"/>
              </a:ext>
            </a:extLst>
          </p:cNvPr>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23">
            <a:extLst>
              <a:ext uri="{FF2B5EF4-FFF2-40B4-BE49-F238E27FC236}">
                <a16:creationId xmlns:a16="http://schemas.microsoft.com/office/drawing/2014/main" id="{4D93D2E8-4036-ED09-BF9E-F86C67827FE6}"/>
              </a:ext>
            </a:extLst>
          </p:cNvPr>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Freeform 24">
            <a:extLst>
              <a:ext uri="{FF2B5EF4-FFF2-40B4-BE49-F238E27FC236}">
                <a16:creationId xmlns:a16="http://schemas.microsoft.com/office/drawing/2014/main" id="{DD501E29-64B3-D81B-689D-85982FD7A26C}"/>
              </a:ext>
            </a:extLst>
          </p:cNvPr>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Freeform 25">
            <a:extLst>
              <a:ext uri="{FF2B5EF4-FFF2-40B4-BE49-F238E27FC236}">
                <a16:creationId xmlns:a16="http://schemas.microsoft.com/office/drawing/2014/main" id="{7479746C-B3D3-1344-9963-9FD6962B03AF}"/>
              </a:ext>
            </a:extLst>
          </p:cNvPr>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Freeform 26">
            <a:extLst>
              <a:ext uri="{FF2B5EF4-FFF2-40B4-BE49-F238E27FC236}">
                <a16:creationId xmlns:a16="http://schemas.microsoft.com/office/drawing/2014/main" id="{D63BEEC0-40D8-FBBB-404E-5ED2031A0DF3}"/>
              </a:ext>
            </a:extLst>
          </p:cNvPr>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Freeform 27">
            <a:extLst>
              <a:ext uri="{FF2B5EF4-FFF2-40B4-BE49-F238E27FC236}">
                <a16:creationId xmlns:a16="http://schemas.microsoft.com/office/drawing/2014/main" id="{66D7CF0E-0469-8B77-8336-72E8338B9995}"/>
              </a:ext>
            </a:extLst>
          </p:cNvPr>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28">
            <a:extLst>
              <a:ext uri="{FF2B5EF4-FFF2-40B4-BE49-F238E27FC236}">
                <a16:creationId xmlns:a16="http://schemas.microsoft.com/office/drawing/2014/main" id="{3B612211-606E-587F-4BCF-014C08538D83}"/>
              </a:ext>
            </a:extLst>
          </p:cNvPr>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4" name="Freeform 29">
            <a:extLst>
              <a:ext uri="{FF2B5EF4-FFF2-40B4-BE49-F238E27FC236}">
                <a16:creationId xmlns:a16="http://schemas.microsoft.com/office/drawing/2014/main" id="{434BEB6A-E5DE-2D2C-0B03-F7362C201C43}"/>
              </a:ext>
            </a:extLst>
          </p:cNvPr>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5" name="Freeform 30">
            <a:extLst>
              <a:ext uri="{FF2B5EF4-FFF2-40B4-BE49-F238E27FC236}">
                <a16:creationId xmlns:a16="http://schemas.microsoft.com/office/drawing/2014/main" id="{89EBEF5E-46AD-D5FC-F376-E9AE8536E936}"/>
              </a:ext>
            </a:extLst>
          </p:cNvPr>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6" name="Freeform 31">
            <a:extLst>
              <a:ext uri="{FF2B5EF4-FFF2-40B4-BE49-F238E27FC236}">
                <a16:creationId xmlns:a16="http://schemas.microsoft.com/office/drawing/2014/main" id="{E87EE749-C14E-0681-9275-DF4FD3AEE219}"/>
              </a:ext>
            </a:extLst>
          </p:cNvPr>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7" name="Freeform 32">
            <a:extLst>
              <a:ext uri="{FF2B5EF4-FFF2-40B4-BE49-F238E27FC236}">
                <a16:creationId xmlns:a16="http://schemas.microsoft.com/office/drawing/2014/main" id="{FE29E259-D0AC-EAA7-0051-ADF9333E09B9}"/>
              </a:ext>
            </a:extLst>
          </p:cNvPr>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8" name="Freeform 33">
            <a:extLst>
              <a:ext uri="{FF2B5EF4-FFF2-40B4-BE49-F238E27FC236}">
                <a16:creationId xmlns:a16="http://schemas.microsoft.com/office/drawing/2014/main" id="{FDE9D8BA-2CCE-DD99-778D-5127C7D144F4}"/>
              </a:ext>
            </a:extLst>
          </p:cNvPr>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9" name="Rectangle 34">
            <a:extLst>
              <a:ext uri="{FF2B5EF4-FFF2-40B4-BE49-F238E27FC236}">
                <a16:creationId xmlns:a16="http://schemas.microsoft.com/office/drawing/2014/main" id="{04E94F59-A2E9-87BB-D801-AF8BDE4B3D78}"/>
              </a:ext>
            </a:extLst>
          </p:cNvPr>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35">
            <a:extLst>
              <a:ext uri="{FF2B5EF4-FFF2-40B4-BE49-F238E27FC236}">
                <a16:creationId xmlns:a16="http://schemas.microsoft.com/office/drawing/2014/main" id="{62E22DF9-77C4-7B75-DCE8-623B61EF14DF}"/>
              </a:ext>
            </a:extLst>
          </p:cNvPr>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36">
            <a:extLst>
              <a:ext uri="{FF2B5EF4-FFF2-40B4-BE49-F238E27FC236}">
                <a16:creationId xmlns:a16="http://schemas.microsoft.com/office/drawing/2014/main" id="{84A3DAE7-2E15-E336-4085-96E7FAE24C54}"/>
              </a:ext>
            </a:extLst>
          </p:cNvPr>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37">
            <a:extLst>
              <a:ext uri="{FF2B5EF4-FFF2-40B4-BE49-F238E27FC236}">
                <a16:creationId xmlns:a16="http://schemas.microsoft.com/office/drawing/2014/main" id="{BAAF78B8-2BD0-BD06-4671-7B89688F8248}"/>
              </a:ext>
            </a:extLst>
          </p:cNvPr>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38">
            <a:extLst>
              <a:ext uri="{FF2B5EF4-FFF2-40B4-BE49-F238E27FC236}">
                <a16:creationId xmlns:a16="http://schemas.microsoft.com/office/drawing/2014/main" id="{85805BB4-B1C8-8D61-067C-518329E206E2}"/>
              </a:ext>
            </a:extLst>
          </p:cNvPr>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39">
            <a:extLst>
              <a:ext uri="{FF2B5EF4-FFF2-40B4-BE49-F238E27FC236}">
                <a16:creationId xmlns:a16="http://schemas.microsoft.com/office/drawing/2014/main" id="{99CCE00D-E7AD-0BBB-DCF8-79F92DBD9517}"/>
              </a:ext>
            </a:extLst>
          </p:cNvPr>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a:t>Click to edit Master title style</a:t>
            </a:r>
          </a:p>
        </p:txBody>
      </p:sp>
      <p:sp>
        <p:nvSpPr>
          <p:cNvPr id="25" name="Date Placeholder 3">
            <a:extLst>
              <a:ext uri="{FF2B5EF4-FFF2-40B4-BE49-F238E27FC236}">
                <a16:creationId xmlns:a16="http://schemas.microsoft.com/office/drawing/2014/main" id="{8E284CF7-151A-2E8D-20D0-B95125C249AD}"/>
              </a:ext>
            </a:extLst>
          </p:cNvPr>
          <p:cNvSpPr>
            <a:spLocks noGrp="1"/>
          </p:cNvSpPr>
          <p:nvPr>
            <p:ph type="dt" sz="half" idx="10"/>
          </p:nvPr>
        </p:nvSpPr>
        <p:spPr/>
        <p:txBody>
          <a:bodyPr/>
          <a:lstStyle>
            <a:lvl1pPr>
              <a:defRPr/>
            </a:lvl1pPr>
            <a:extLst/>
          </a:lstStyle>
          <a:p>
            <a:pPr>
              <a:defRPr/>
            </a:pPr>
            <a:fld id="{39396A31-0B04-4124-9A9D-7D6ED9DCB5AF}" type="datetimeFigureOut">
              <a:rPr lang="sk-SK"/>
              <a:pPr>
                <a:defRPr/>
              </a:pPr>
              <a:t>20. 10. 2025</a:t>
            </a:fld>
            <a:endParaRPr lang="sk-SK"/>
          </a:p>
        </p:txBody>
      </p:sp>
      <p:sp>
        <p:nvSpPr>
          <p:cNvPr id="26" name="Footer Placeholder 4">
            <a:extLst>
              <a:ext uri="{FF2B5EF4-FFF2-40B4-BE49-F238E27FC236}">
                <a16:creationId xmlns:a16="http://schemas.microsoft.com/office/drawing/2014/main" id="{607605EB-1D8D-5ACF-1B78-B579FACD178F}"/>
              </a:ext>
            </a:extLst>
          </p:cNvPr>
          <p:cNvSpPr>
            <a:spLocks noGrp="1"/>
          </p:cNvSpPr>
          <p:nvPr>
            <p:ph type="ftr" sz="quarter" idx="11"/>
          </p:nvPr>
        </p:nvSpPr>
        <p:spPr/>
        <p:txBody>
          <a:bodyPr/>
          <a:lstStyle>
            <a:lvl1pPr>
              <a:defRPr/>
            </a:lvl1pPr>
            <a:extLst/>
          </a:lstStyle>
          <a:p>
            <a:pPr>
              <a:defRPr/>
            </a:pPr>
            <a:endParaRPr lang="sk-SK"/>
          </a:p>
        </p:txBody>
      </p:sp>
      <p:sp>
        <p:nvSpPr>
          <p:cNvPr id="27" name="Slide Number Placeholder 5">
            <a:extLst>
              <a:ext uri="{FF2B5EF4-FFF2-40B4-BE49-F238E27FC236}">
                <a16:creationId xmlns:a16="http://schemas.microsoft.com/office/drawing/2014/main" id="{1DD0A029-D0A7-4F63-24F9-FDC59B750F9B}"/>
              </a:ext>
            </a:extLst>
          </p:cNvPr>
          <p:cNvSpPr>
            <a:spLocks noGrp="1"/>
          </p:cNvSpPr>
          <p:nvPr>
            <p:ph type="sldNum" sz="quarter" idx="12"/>
          </p:nvPr>
        </p:nvSpPr>
        <p:spPr/>
        <p:txBody>
          <a:bodyPr/>
          <a:lstStyle>
            <a:lvl1pPr>
              <a:defRPr/>
            </a:lvl1pPr>
          </a:lstStyle>
          <a:p>
            <a:fld id="{10E45F0B-4277-442C-829A-FB4C3F481147}" type="slidenum">
              <a:rPr lang="sk-SK" altLang="sk-SK"/>
              <a:pPr/>
              <a:t>‹#›</a:t>
            </a:fld>
            <a:endParaRPr lang="sk-SK" altLang="sk-SK"/>
          </a:p>
        </p:txBody>
      </p:sp>
    </p:spTree>
    <p:extLst>
      <p:ext uri="{BB962C8B-B14F-4D97-AF65-F5344CB8AC3E}">
        <p14:creationId xmlns:p14="http://schemas.microsoft.com/office/powerpoint/2010/main" val="3489264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9F80FD-0B2E-2BE4-B37B-CBAF208E4B27}"/>
              </a:ext>
            </a:extLst>
          </p:cNvPr>
          <p:cNvSpPr>
            <a:spLocks noGrp="1"/>
          </p:cNvSpPr>
          <p:nvPr>
            <p:ph type="dt" sz="half" idx="10"/>
          </p:nvPr>
        </p:nvSpPr>
        <p:spPr/>
        <p:txBody>
          <a:bodyPr/>
          <a:lstStyle>
            <a:lvl1pPr>
              <a:defRPr/>
            </a:lvl1pPr>
            <a:extLst/>
          </a:lstStyle>
          <a:p>
            <a:pPr>
              <a:defRPr/>
            </a:pPr>
            <a:fld id="{78EE8610-2875-46E2-8762-87726D006DAC}" type="datetimeFigureOut">
              <a:rPr lang="sk-SK"/>
              <a:pPr>
                <a:defRPr/>
              </a:pPr>
              <a:t>20. 10. 2025</a:t>
            </a:fld>
            <a:endParaRPr lang="sk-SK"/>
          </a:p>
        </p:txBody>
      </p:sp>
      <p:sp>
        <p:nvSpPr>
          <p:cNvPr id="6" name="Footer Placeholder 5">
            <a:extLst>
              <a:ext uri="{FF2B5EF4-FFF2-40B4-BE49-F238E27FC236}">
                <a16:creationId xmlns:a16="http://schemas.microsoft.com/office/drawing/2014/main" id="{BC122622-A565-5056-14E0-8CE5FD756A90}"/>
              </a:ext>
            </a:extLst>
          </p:cNvPr>
          <p:cNvSpPr>
            <a:spLocks noGrp="1"/>
          </p:cNvSpPr>
          <p:nvPr>
            <p:ph type="ftr" sz="quarter" idx="11"/>
          </p:nvPr>
        </p:nvSpPr>
        <p:spPr/>
        <p:txBody>
          <a:bodyPr/>
          <a:lstStyle>
            <a:lvl1pPr>
              <a:defRPr/>
            </a:lvl1pPr>
            <a:extLst/>
          </a:lstStyle>
          <a:p>
            <a:pPr>
              <a:defRPr/>
            </a:pPr>
            <a:endParaRPr lang="sk-SK"/>
          </a:p>
        </p:txBody>
      </p:sp>
      <p:sp>
        <p:nvSpPr>
          <p:cNvPr id="7" name="Slide Number Placeholder 6">
            <a:extLst>
              <a:ext uri="{FF2B5EF4-FFF2-40B4-BE49-F238E27FC236}">
                <a16:creationId xmlns:a16="http://schemas.microsoft.com/office/drawing/2014/main" id="{0E3FE41A-9916-3F3A-5B4D-7F4C80D523EE}"/>
              </a:ext>
            </a:extLst>
          </p:cNvPr>
          <p:cNvSpPr>
            <a:spLocks noGrp="1"/>
          </p:cNvSpPr>
          <p:nvPr>
            <p:ph type="sldNum" sz="quarter" idx="12"/>
          </p:nvPr>
        </p:nvSpPr>
        <p:spPr/>
        <p:txBody>
          <a:bodyPr/>
          <a:lstStyle>
            <a:lvl1pPr>
              <a:defRPr/>
            </a:lvl1pPr>
          </a:lstStyle>
          <a:p>
            <a:fld id="{F9A67769-9D29-4A50-B79B-07A01BE91357}" type="slidenum">
              <a:rPr lang="sk-SK" altLang="sk-SK"/>
              <a:pPr/>
              <a:t>‹#›</a:t>
            </a:fld>
            <a:endParaRPr lang="sk-SK" altLang="sk-SK"/>
          </a:p>
        </p:txBody>
      </p:sp>
    </p:spTree>
    <p:extLst>
      <p:ext uri="{BB962C8B-B14F-4D97-AF65-F5344CB8AC3E}">
        <p14:creationId xmlns:p14="http://schemas.microsoft.com/office/powerpoint/2010/main" val="3533682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17">
            <a:extLst>
              <a:ext uri="{FF2B5EF4-FFF2-40B4-BE49-F238E27FC236}">
                <a16:creationId xmlns:a16="http://schemas.microsoft.com/office/drawing/2014/main" id="{E66770F8-E0C3-94F9-FC53-70FB62E757A9}"/>
              </a:ext>
            </a:extLst>
          </p:cNvPr>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8">
            <a:extLst>
              <a:ext uri="{FF2B5EF4-FFF2-40B4-BE49-F238E27FC236}">
                <a16:creationId xmlns:a16="http://schemas.microsoft.com/office/drawing/2014/main" id="{36AE9268-6A4E-453F-CEE9-A2A39593E8C5}"/>
              </a:ext>
            </a:extLst>
          </p:cNvPr>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19">
            <a:extLst>
              <a:ext uri="{FF2B5EF4-FFF2-40B4-BE49-F238E27FC236}">
                <a16:creationId xmlns:a16="http://schemas.microsoft.com/office/drawing/2014/main" id="{02BAC381-19FB-B2B4-DF5B-5FABAE5060E6}"/>
              </a:ext>
            </a:extLst>
          </p:cNvPr>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20">
            <a:extLst>
              <a:ext uri="{FF2B5EF4-FFF2-40B4-BE49-F238E27FC236}">
                <a16:creationId xmlns:a16="http://schemas.microsoft.com/office/drawing/2014/main" id="{42C88B20-9ABD-BA08-8C39-197D9FABDD9C}"/>
              </a:ext>
            </a:extLst>
          </p:cNvPr>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23">
            <a:extLst>
              <a:ext uri="{FF2B5EF4-FFF2-40B4-BE49-F238E27FC236}">
                <a16:creationId xmlns:a16="http://schemas.microsoft.com/office/drawing/2014/main" id="{A30BD71B-0567-212F-F77F-67080DADB41F}"/>
              </a:ext>
            </a:extLst>
          </p:cNvPr>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24">
            <a:extLst>
              <a:ext uri="{FF2B5EF4-FFF2-40B4-BE49-F238E27FC236}">
                <a16:creationId xmlns:a16="http://schemas.microsoft.com/office/drawing/2014/main" id="{A189D337-4F6F-BD56-D6D4-0E5E573EC78B}"/>
              </a:ext>
            </a:extLst>
          </p:cNvPr>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25">
            <a:extLst>
              <a:ext uri="{FF2B5EF4-FFF2-40B4-BE49-F238E27FC236}">
                <a16:creationId xmlns:a16="http://schemas.microsoft.com/office/drawing/2014/main" id="{343192FF-BBEF-168F-B0E3-1D11EB93F71A}"/>
              </a:ext>
            </a:extLst>
          </p:cNvPr>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26">
            <a:extLst>
              <a:ext uri="{FF2B5EF4-FFF2-40B4-BE49-F238E27FC236}">
                <a16:creationId xmlns:a16="http://schemas.microsoft.com/office/drawing/2014/main" id="{DFBEE640-24E4-C10D-991E-7E8A19648215}"/>
              </a:ext>
            </a:extLst>
          </p:cNvPr>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27">
            <a:extLst>
              <a:ext uri="{FF2B5EF4-FFF2-40B4-BE49-F238E27FC236}">
                <a16:creationId xmlns:a16="http://schemas.microsoft.com/office/drawing/2014/main" id="{66FC83A3-61C2-5EB3-45E2-B6416E9D0108}"/>
              </a:ext>
            </a:extLst>
          </p:cNvPr>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28">
            <a:extLst>
              <a:ext uri="{FF2B5EF4-FFF2-40B4-BE49-F238E27FC236}">
                <a16:creationId xmlns:a16="http://schemas.microsoft.com/office/drawing/2014/main" id="{F6A2E8E8-D27E-60A0-D766-366F9A167865}"/>
              </a:ext>
            </a:extLst>
          </p:cNvPr>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6">
            <a:extLst>
              <a:ext uri="{FF2B5EF4-FFF2-40B4-BE49-F238E27FC236}">
                <a16:creationId xmlns:a16="http://schemas.microsoft.com/office/drawing/2014/main" id="{C7ED1C23-7D0A-FC37-1913-C68D1F3CA05E}"/>
              </a:ext>
            </a:extLst>
          </p:cNvPr>
          <p:cNvSpPr>
            <a:spLocks noGrp="1"/>
          </p:cNvSpPr>
          <p:nvPr>
            <p:ph type="dt" sz="half" idx="10"/>
          </p:nvPr>
        </p:nvSpPr>
        <p:spPr/>
        <p:txBody>
          <a:bodyPr/>
          <a:lstStyle>
            <a:lvl1pPr>
              <a:defRPr/>
            </a:lvl1pPr>
            <a:extLst/>
          </a:lstStyle>
          <a:p>
            <a:pPr>
              <a:defRPr/>
            </a:pPr>
            <a:fld id="{317BCA93-3E00-4B68-A070-49DAD8B5093D}" type="datetimeFigureOut">
              <a:rPr lang="sk-SK"/>
              <a:pPr>
                <a:defRPr/>
              </a:pPr>
              <a:t>20. 10. 2025</a:t>
            </a:fld>
            <a:endParaRPr lang="sk-SK"/>
          </a:p>
        </p:txBody>
      </p:sp>
      <p:sp>
        <p:nvSpPr>
          <p:cNvPr id="18" name="Footer Placeholder 7">
            <a:extLst>
              <a:ext uri="{FF2B5EF4-FFF2-40B4-BE49-F238E27FC236}">
                <a16:creationId xmlns:a16="http://schemas.microsoft.com/office/drawing/2014/main" id="{03E73596-9AD5-911F-4287-14B6D7A9DB57}"/>
              </a:ext>
            </a:extLst>
          </p:cNvPr>
          <p:cNvSpPr>
            <a:spLocks noGrp="1"/>
          </p:cNvSpPr>
          <p:nvPr>
            <p:ph type="ftr" sz="quarter" idx="11"/>
          </p:nvPr>
        </p:nvSpPr>
        <p:spPr/>
        <p:txBody>
          <a:bodyPr/>
          <a:lstStyle>
            <a:lvl1pPr>
              <a:defRPr/>
            </a:lvl1pPr>
            <a:extLst/>
          </a:lstStyle>
          <a:p>
            <a:pPr>
              <a:defRPr/>
            </a:pPr>
            <a:endParaRPr lang="sk-SK"/>
          </a:p>
        </p:txBody>
      </p:sp>
      <p:sp>
        <p:nvSpPr>
          <p:cNvPr id="19" name="Slide Number Placeholder 8">
            <a:extLst>
              <a:ext uri="{FF2B5EF4-FFF2-40B4-BE49-F238E27FC236}">
                <a16:creationId xmlns:a16="http://schemas.microsoft.com/office/drawing/2014/main" id="{5024E2A5-2EC2-0CAA-1EB1-0DEC84FC9849}"/>
              </a:ext>
            </a:extLst>
          </p:cNvPr>
          <p:cNvSpPr>
            <a:spLocks noGrp="1"/>
          </p:cNvSpPr>
          <p:nvPr>
            <p:ph type="sldNum" sz="quarter" idx="12"/>
          </p:nvPr>
        </p:nvSpPr>
        <p:spPr/>
        <p:txBody>
          <a:bodyPr/>
          <a:lstStyle>
            <a:lvl1pPr>
              <a:defRPr/>
            </a:lvl1pPr>
          </a:lstStyle>
          <a:p>
            <a:fld id="{DE52D7FD-6368-46C5-8919-DD8E31313A77}" type="slidenum">
              <a:rPr lang="sk-SK" altLang="sk-SK"/>
              <a:pPr/>
              <a:t>‹#›</a:t>
            </a:fld>
            <a:endParaRPr lang="sk-SK" altLang="sk-SK"/>
          </a:p>
        </p:txBody>
      </p:sp>
    </p:spTree>
    <p:extLst>
      <p:ext uri="{BB962C8B-B14F-4D97-AF65-F5344CB8AC3E}">
        <p14:creationId xmlns:p14="http://schemas.microsoft.com/office/powerpoint/2010/main" val="2064558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a:t>Click to edit Master title style</a:t>
            </a:r>
          </a:p>
        </p:txBody>
      </p:sp>
      <p:sp>
        <p:nvSpPr>
          <p:cNvPr id="3" name="Date Placeholder 13">
            <a:extLst>
              <a:ext uri="{FF2B5EF4-FFF2-40B4-BE49-F238E27FC236}">
                <a16:creationId xmlns:a16="http://schemas.microsoft.com/office/drawing/2014/main" id="{86EB1D6C-A74D-34CA-13D8-77828BA97821}"/>
              </a:ext>
            </a:extLst>
          </p:cNvPr>
          <p:cNvSpPr>
            <a:spLocks noGrp="1"/>
          </p:cNvSpPr>
          <p:nvPr>
            <p:ph type="dt" sz="half" idx="10"/>
          </p:nvPr>
        </p:nvSpPr>
        <p:spPr/>
        <p:txBody>
          <a:bodyPr/>
          <a:lstStyle>
            <a:lvl1pPr>
              <a:defRPr/>
            </a:lvl1pPr>
          </a:lstStyle>
          <a:p>
            <a:pPr>
              <a:defRPr/>
            </a:pPr>
            <a:fld id="{7E14C467-8C85-4558-B796-B763D203C8E0}" type="datetimeFigureOut">
              <a:rPr lang="sk-SK"/>
              <a:pPr>
                <a:defRPr/>
              </a:pPr>
              <a:t>20. 10. 2025</a:t>
            </a:fld>
            <a:endParaRPr lang="sk-SK"/>
          </a:p>
        </p:txBody>
      </p:sp>
      <p:sp>
        <p:nvSpPr>
          <p:cNvPr id="4" name="Footer Placeholder 2">
            <a:extLst>
              <a:ext uri="{FF2B5EF4-FFF2-40B4-BE49-F238E27FC236}">
                <a16:creationId xmlns:a16="http://schemas.microsoft.com/office/drawing/2014/main" id="{D2E4D97A-BEA0-C397-C46B-E5E02CDCE8D1}"/>
              </a:ext>
            </a:extLst>
          </p:cNvPr>
          <p:cNvSpPr>
            <a:spLocks noGrp="1"/>
          </p:cNvSpPr>
          <p:nvPr>
            <p:ph type="ftr" sz="quarter" idx="11"/>
          </p:nvPr>
        </p:nvSpPr>
        <p:spPr/>
        <p:txBody>
          <a:bodyPr/>
          <a:lstStyle>
            <a:lvl1pPr>
              <a:defRPr/>
            </a:lvl1pPr>
          </a:lstStyle>
          <a:p>
            <a:pPr>
              <a:defRPr/>
            </a:pPr>
            <a:endParaRPr lang="sk-SK"/>
          </a:p>
        </p:txBody>
      </p:sp>
      <p:sp>
        <p:nvSpPr>
          <p:cNvPr id="5" name="Slide Number Placeholder 22">
            <a:extLst>
              <a:ext uri="{FF2B5EF4-FFF2-40B4-BE49-F238E27FC236}">
                <a16:creationId xmlns:a16="http://schemas.microsoft.com/office/drawing/2014/main" id="{CBCADE41-DF1E-870C-833B-CA6392F4BEBE}"/>
              </a:ext>
            </a:extLst>
          </p:cNvPr>
          <p:cNvSpPr>
            <a:spLocks noGrp="1"/>
          </p:cNvSpPr>
          <p:nvPr>
            <p:ph type="sldNum" sz="quarter" idx="12"/>
          </p:nvPr>
        </p:nvSpPr>
        <p:spPr/>
        <p:txBody>
          <a:bodyPr/>
          <a:lstStyle>
            <a:lvl1pPr>
              <a:defRPr/>
            </a:lvl1pPr>
          </a:lstStyle>
          <a:p>
            <a:fld id="{63F3F36C-8D0D-4D2B-8BF1-4B812C6A1F97}" type="slidenum">
              <a:rPr lang="sk-SK" altLang="sk-SK"/>
              <a:pPr/>
              <a:t>‹#›</a:t>
            </a:fld>
            <a:endParaRPr lang="sk-SK" altLang="sk-SK"/>
          </a:p>
        </p:txBody>
      </p:sp>
    </p:spTree>
    <p:extLst>
      <p:ext uri="{BB962C8B-B14F-4D97-AF65-F5344CB8AC3E}">
        <p14:creationId xmlns:p14="http://schemas.microsoft.com/office/powerpoint/2010/main" val="4016182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7A2D42-FE16-C95A-F9F5-57176A6A26E0}"/>
              </a:ext>
            </a:extLst>
          </p:cNvPr>
          <p:cNvSpPr>
            <a:spLocks noGrp="1"/>
          </p:cNvSpPr>
          <p:nvPr>
            <p:ph type="dt" sz="half" idx="10"/>
          </p:nvPr>
        </p:nvSpPr>
        <p:spPr/>
        <p:txBody>
          <a:bodyPr/>
          <a:lstStyle>
            <a:lvl1pPr>
              <a:defRPr/>
            </a:lvl1pPr>
            <a:extLst/>
          </a:lstStyle>
          <a:p>
            <a:pPr>
              <a:defRPr/>
            </a:pPr>
            <a:fld id="{F0C95619-DE76-4E1E-B4EB-4F22E6317B8B}" type="datetimeFigureOut">
              <a:rPr lang="sk-SK"/>
              <a:pPr>
                <a:defRPr/>
              </a:pPr>
              <a:t>20. 10. 2025</a:t>
            </a:fld>
            <a:endParaRPr lang="sk-SK"/>
          </a:p>
        </p:txBody>
      </p:sp>
      <p:sp>
        <p:nvSpPr>
          <p:cNvPr id="3" name="Footer Placeholder 2">
            <a:extLst>
              <a:ext uri="{FF2B5EF4-FFF2-40B4-BE49-F238E27FC236}">
                <a16:creationId xmlns:a16="http://schemas.microsoft.com/office/drawing/2014/main" id="{74B5D876-C158-1FC5-73F4-ED7DD87782D5}"/>
              </a:ext>
            </a:extLst>
          </p:cNvPr>
          <p:cNvSpPr>
            <a:spLocks noGrp="1"/>
          </p:cNvSpPr>
          <p:nvPr>
            <p:ph type="ftr" sz="quarter" idx="11"/>
          </p:nvPr>
        </p:nvSpPr>
        <p:spPr/>
        <p:txBody>
          <a:bodyPr/>
          <a:lstStyle>
            <a:lvl1pPr>
              <a:defRPr/>
            </a:lvl1pPr>
            <a:extLst/>
          </a:lstStyle>
          <a:p>
            <a:pPr>
              <a:defRPr/>
            </a:pPr>
            <a:endParaRPr lang="sk-SK"/>
          </a:p>
        </p:txBody>
      </p:sp>
      <p:sp>
        <p:nvSpPr>
          <p:cNvPr id="4" name="Slide Number Placeholder 3">
            <a:extLst>
              <a:ext uri="{FF2B5EF4-FFF2-40B4-BE49-F238E27FC236}">
                <a16:creationId xmlns:a16="http://schemas.microsoft.com/office/drawing/2014/main" id="{7D37863D-4152-F17B-446E-63EF0A4B7551}"/>
              </a:ext>
            </a:extLst>
          </p:cNvPr>
          <p:cNvSpPr>
            <a:spLocks noGrp="1"/>
          </p:cNvSpPr>
          <p:nvPr>
            <p:ph type="sldNum" sz="quarter" idx="12"/>
          </p:nvPr>
        </p:nvSpPr>
        <p:spPr/>
        <p:txBody>
          <a:bodyPr/>
          <a:lstStyle>
            <a:lvl1pPr>
              <a:defRPr/>
            </a:lvl1pPr>
          </a:lstStyle>
          <a:p>
            <a:fld id="{17233BFA-7A31-4507-BDFB-7F7E85F7AD7B}" type="slidenum">
              <a:rPr lang="sk-SK" altLang="sk-SK"/>
              <a:pPr/>
              <a:t>‹#›</a:t>
            </a:fld>
            <a:endParaRPr lang="sk-SK" altLang="sk-SK"/>
          </a:p>
        </p:txBody>
      </p:sp>
    </p:spTree>
    <p:extLst>
      <p:ext uri="{BB962C8B-B14F-4D97-AF65-F5344CB8AC3E}">
        <p14:creationId xmlns:p14="http://schemas.microsoft.com/office/powerpoint/2010/main" val="332619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8A5A6DD1-AF3B-BB26-DA78-754457E27D9F}"/>
              </a:ext>
            </a:extLst>
          </p:cNvPr>
          <p:cNvSpPr>
            <a:spLocks noGrp="1"/>
          </p:cNvSpPr>
          <p:nvPr>
            <p:ph type="dt" sz="half" idx="10"/>
          </p:nvPr>
        </p:nvSpPr>
        <p:spPr/>
        <p:txBody>
          <a:bodyPr/>
          <a:lstStyle>
            <a:lvl1pPr>
              <a:defRPr/>
            </a:lvl1pPr>
          </a:lstStyle>
          <a:p>
            <a:pPr>
              <a:defRPr/>
            </a:pPr>
            <a:fld id="{4F0BDED0-A536-455C-ADDD-7C49AAE59155}" type="datetimeFigureOut">
              <a:rPr lang="sk-SK"/>
              <a:pPr>
                <a:defRPr/>
              </a:pPr>
              <a:t>20. 10. 2025</a:t>
            </a:fld>
            <a:endParaRPr lang="sk-SK"/>
          </a:p>
        </p:txBody>
      </p:sp>
      <p:sp>
        <p:nvSpPr>
          <p:cNvPr id="6" name="Footer Placeholder 2">
            <a:extLst>
              <a:ext uri="{FF2B5EF4-FFF2-40B4-BE49-F238E27FC236}">
                <a16:creationId xmlns:a16="http://schemas.microsoft.com/office/drawing/2014/main" id="{5CC16478-D645-862A-1C85-F7E39409D7CA}"/>
              </a:ext>
            </a:extLst>
          </p:cNvPr>
          <p:cNvSpPr>
            <a:spLocks noGrp="1"/>
          </p:cNvSpPr>
          <p:nvPr>
            <p:ph type="ftr" sz="quarter" idx="11"/>
          </p:nvPr>
        </p:nvSpPr>
        <p:spPr/>
        <p:txBody>
          <a:bodyPr/>
          <a:lstStyle>
            <a:lvl1pPr>
              <a:defRPr/>
            </a:lvl1pPr>
          </a:lstStyle>
          <a:p>
            <a:pPr>
              <a:defRPr/>
            </a:pPr>
            <a:endParaRPr lang="sk-SK"/>
          </a:p>
        </p:txBody>
      </p:sp>
      <p:sp>
        <p:nvSpPr>
          <p:cNvPr id="7" name="Slide Number Placeholder 22">
            <a:extLst>
              <a:ext uri="{FF2B5EF4-FFF2-40B4-BE49-F238E27FC236}">
                <a16:creationId xmlns:a16="http://schemas.microsoft.com/office/drawing/2014/main" id="{195F80E4-4A0B-5902-43CA-59A759E2A4EA}"/>
              </a:ext>
            </a:extLst>
          </p:cNvPr>
          <p:cNvSpPr>
            <a:spLocks noGrp="1"/>
          </p:cNvSpPr>
          <p:nvPr>
            <p:ph type="sldNum" sz="quarter" idx="12"/>
          </p:nvPr>
        </p:nvSpPr>
        <p:spPr/>
        <p:txBody>
          <a:bodyPr/>
          <a:lstStyle>
            <a:lvl1pPr>
              <a:defRPr/>
            </a:lvl1pPr>
          </a:lstStyle>
          <a:p>
            <a:fld id="{48BA13EB-8AD9-4745-B598-9180A1C8276A}" type="slidenum">
              <a:rPr lang="sk-SK" altLang="sk-SK"/>
              <a:pPr/>
              <a:t>‹#›</a:t>
            </a:fld>
            <a:endParaRPr lang="sk-SK" altLang="sk-SK"/>
          </a:p>
        </p:txBody>
      </p:sp>
    </p:spTree>
    <p:extLst>
      <p:ext uri="{BB962C8B-B14F-4D97-AF65-F5344CB8AC3E}">
        <p14:creationId xmlns:p14="http://schemas.microsoft.com/office/powerpoint/2010/main" val="2549733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7">
            <a:extLst>
              <a:ext uri="{FF2B5EF4-FFF2-40B4-BE49-F238E27FC236}">
                <a16:creationId xmlns:a16="http://schemas.microsoft.com/office/drawing/2014/main" id="{66207194-DF60-7BC6-E74E-7A02078A8D7F}"/>
              </a:ext>
            </a:extLst>
          </p:cNvPr>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18">
            <a:extLst>
              <a:ext uri="{FF2B5EF4-FFF2-40B4-BE49-F238E27FC236}">
                <a16:creationId xmlns:a16="http://schemas.microsoft.com/office/drawing/2014/main" id="{AA381A17-99D7-91E6-4FF9-C26C0D3A404D}"/>
              </a:ext>
            </a:extLst>
          </p:cNvPr>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a:extLst>
              <a:ext uri="{FF2B5EF4-FFF2-40B4-BE49-F238E27FC236}">
                <a16:creationId xmlns:a16="http://schemas.microsoft.com/office/drawing/2014/main" id="{A4F5EB5E-9BE3-7DFD-6F0A-7C215CFCC84F}"/>
              </a:ext>
            </a:extLst>
          </p:cNvPr>
          <p:cNvGrpSpPr>
            <a:grpSpLocks/>
          </p:cNvGrpSpPr>
          <p:nvPr/>
        </p:nvGrpSpPr>
        <p:grpSpPr bwMode="auto">
          <a:xfrm rot="5400000">
            <a:off x="8515351" y="1219200"/>
            <a:ext cx="131762" cy="128587"/>
            <a:chOff x="6668087" y="1297746"/>
            <a:chExt cx="161840" cy="156602"/>
          </a:xfrm>
        </p:grpSpPr>
        <p:cxnSp>
          <p:nvCxnSpPr>
            <p:cNvPr id="8" name="Straight Connector 20">
              <a:extLst>
                <a:ext uri="{FF2B5EF4-FFF2-40B4-BE49-F238E27FC236}">
                  <a16:creationId xmlns:a16="http://schemas.microsoft.com/office/drawing/2014/main" id="{8C5AAB54-95EA-B9F2-5CAF-A71948CE8A69}"/>
                </a:ext>
              </a:extLst>
            </p:cNvPr>
            <p:cNvCxnSpPr/>
            <p:nvPr/>
          </p:nvCxnSpPr>
          <p:spPr>
            <a:xfrm rot="16200000">
              <a:off x="6663593" y="12867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23">
              <a:extLst>
                <a:ext uri="{FF2B5EF4-FFF2-40B4-BE49-F238E27FC236}">
                  <a16:creationId xmlns:a16="http://schemas.microsoft.com/office/drawing/2014/main" id="{3B148619-AFCD-4998-294B-D7EACC0A8354}"/>
                </a:ext>
              </a:extLst>
            </p:cNvPr>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24">
              <a:extLst>
                <a:ext uri="{FF2B5EF4-FFF2-40B4-BE49-F238E27FC236}">
                  <a16:creationId xmlns:a16="http://schemas.microsoft.com/office/drawing/2014/main" id="{6A483E13-2103-1B62-B76F-75F904E94D3F}"/>
                </a:ext>
              </a:extLst>
            </p:cNvPr>
            <p:cNvCxnSpPr/>
            <p:nvPr/>
          </p:nvCxnSpPr>
          <p:spPr>
            <a:xfrm rot="5400000" flipH="1">
              <a:off x="6744513" y="12857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a:extLst>
              <a:ext uri="{FF2B5EF4-FFF2-40B4-BE49-F238E27FC236}">
                <a16:creationId xmlns:a16="http://schemas.microsoft.com/office/drawing/2014/main" id="{5C899D6C-6E7B-42B9-729B-469E48941D81}"/>
              </a:ext>
            </a:extLst>
          </p:cNvPr>
          <p:cNvGrpSpPr>
            <a:grpSpLocks/>
          </p:cNvGrpSpPr>
          <p:nvPr/>
        </p:nvGrpSpPr>
        <p:grpSpPr bwMode="auto">
          <a:xfrm rot="5400000">
            <a:off x="8667751" y="1371600"/>
            <a:ext cx="131762" cy="128587"/>
            <a:chOff x="6668087" y="1297746"/>
            <a:chExt cx="161840" cy="156602"/>
          </a:xfrm>
        </p:grpSpPr>
        <p:cxnSp>
          <p:nvCxnSpPr>
            <p:cNvPr id="12" name="Straight Connector 26">
              <a:extLst>
                <a:ext uri="{FF2B5EF4-FFF2-40B4-BE49-F238E27FC236}">
                  <a16:creationId xmlns:a16="http://schemas.microsoft.com/office/drawing/2014/main" id="{AE1125F9-D75D-3D92-E745-871437DAEDB2}"/>
                </a:ext>
              </a:extLst>
            </p:cNvPr>
            <p:cNvCxnSpPr/>
            <p:nvPr/>
          </p:nvCxnSpPr>
          <p:spPr>
            <a:xfrm rot="16200000">
              <a:off x="6663593" y="12867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27">
              <a:extLst>
                <a:ext uri="{FF2B5EF4-FFF2-40B4-BE49-F238E27FC236}">
                  <a16:creationId xmlns:a16="http://schemas.microsoft.com/office/drawing/2014/main" id="{9202AFA8-4F7D-49FD-9323-C532C4E4C4CF}"/>
                </a:ext>
              </a:extLst>
            </p:cNvPr>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28">
              <a:extLst>
                <a:ext uri="{FF2B5EF4-FFF2-40B4-BE49-F238E27FC236}">
                  <a16:creationId xmlns:a16="http://schemas.microsoft.com/office/drawing/2014/main" id="{EDBD4E4E-ADA9-4AAF-4A82-F5E326E5597B}"/>
                </a:ext>
              </a:extLst>
            </p:cNvPr>
            <p:cNvCxnSpPr/>
            <p:nvPr/>
          </p:nvCxnSpPr>
          <p:spPr>
            <a:xfrm rot="5400000" flipH="1">
              <a:off x="6744513" y="12857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a:extLst>
              <a:ext uri="{FF2B5EF4-FFF2-40B4-BE49-F238E27FC236}">
                <a16:creationId xmlns:a16="http://schemas.microsoft.com/office/drawing/2014/main" id="{D309E4C4-6704-BFE5-16A2-BA884CF2FF81}"/>
              </a:ext>
            </a:extLst>
          </p:cNvPr>
          <p:cNvGrpSpPr>
            <a:grpSpLocks/>
          </p:cNvGrpSpPr>
          <p:nvPr/>
        </p:nvGrpSpPr>
        <p:grpSpPr bwMode="auto">
          <a:xfrm rot="5400000">
            <a:off x="8320087" y="1474788"/>
            <a:ext cx="131763" cy="128588"/>
            <a:chOff x="6668087" y="1297746"/>
            <a:chExt cx="161840" cy="156602"/>
          </a:xfrm>
        </p:grpSpPr>
        <p:cxnSp>
          <p:nvCxnSpPr>
            <p:cNvPr id="16" name="Straight Connector 30">
              <a:extLst>
                <a:ext uri="{FF2B5EF4-FFF2-40B4-BE49-F238E27FC236}">
                  <a16:creationId xmlns:a16="http://schemas.microsoft.com/office/drawing/2014/main" id="{FFB039C5-16F9-5B1E-AA9C-EBBFB5E2C0F0}"/>
                </a:ext>
              </a:extLst>
            </p:cNvPr>
            <p:cNvCxnSpPr/>
            <p:nvPr/>
          </p:nvCxnSpPr>
          <p:spPr>
            <a:xfrm rot="16200000">
              <a:off x="6663592" y="1286773"/>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31">
              <a:extLst>
                <a:ext uri="{FF2B5EF4-FFF2-40B4-BE49-F238E27FC236}">
                  <a16:creationId xmlns:a16="http://schemas.microsoft.com/office/drawing/2014/main" id="{5DA2C2F0-02CB-7684-D94A-3ABEE3E91E37}"/>
                </a:ext>
              </a:extLst>
            </p:cNvPr>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32">
              <a:extLst>
                <a:ext uri="{FF2B5EF4-FFF2-40B4-BE49-F238E27FC236}">
                  <a16:creationId xmlns:a16="http://schemas.microsoft.com/office/drawing/2014/main" id="{58D34ED5-1ADD-5F04-0B79-45EB4B979210}"/>
                </a:ext>
              </a:extLst>
            </p:cNvPr>
            <p:cNvCxnSpPr/>
            <p:nvPr/>
          </p:nvCxnSpPr>
          <p:spPr>
            <a:xfrm rot="5400000" flipH="1">
              <a:off x="6744512" y="1285798"/>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19" name="Date Placeholder 4">
            <a:extLst>
              <a:ext uri="{FF2B5EF4-FFF2-40B4-BE49-F238E27FC236}">
                <a16:creationId xmlns:a16="http://schemas.microsoft.com/office/drawing/2014/main" id="{3487BDD5-5076-F500-833D-6C2D936B9EED}"/>
              </a:ext>
            </a:extLst>
          </p:cNvPr>
          <p:cNvSpPr>
            <a:spLocks noGrp="1"/>
          </p:cNvSpPr>
          <p:nvPr>
            <p:ph type="dt" sz="half" idx="10"/>
          </p:nvPr>
        </p:nvSpPr>
        <p:spPr>
          <a:xfrm>
            <a:off x="6477000" y="55563"/>
            <a:ext cx="2133600" cy="365125"/>
          </a:xfrm>
        </p:spPr>
        <p:txBody>
          <a:bodyPr/>
          <a:lstStyle>
            <a:lvl1pPr>
              <a:defRPr/>
            </a:lvl1pPr>
            <a:extLst/>
          </a:lstStyle>
          <a:p>
            <a:pPr>
              <a:defRPr/>
            </a:pPr>
            <a:fld id="{6342C4CE-FB33-4E2A-AFA2-7BA7CF16C3CB}" type="datetimeFigureOut">
              <a:rPr lang="sk-SK"/>
              <a:pPr>
                <a:defRPr/>
              </a:pPr>
              <a:t>20. 10. 2025</a:t>
            </a:fld>
            <a:endParaRPr lang="sk-SK"/>
          </a:p>
        </p:txBody>
      </p:sp>
      <p:sp>
        <p:nvSpPr>
          <p:cNvPr id="20" name="Footer Placeholder 5">
            <a:extLst>
              <a:ext uri="{FF2B5EF4-FFF2-40B4-BE49-F238E27FC236}">
                <a16:creationId xmlns:a16="http://schemas.microsoft.com/office/drawing/2014/main" id="{ED374699-1132-9AA1-1131-0425B181BD1F}"/>
              </a:ext>
            </a:extLst>
          </p:cNvPr>
          <p:cNvSpPr>
            <a:spLocks noGrp="1"/>
          </p:cNvSpPr>
          <p:nvPr>
            <p:ph type="ftr" sz="quarter" idx="11"/>
          </p:nvPr>
        </p:nvSpPr>
        <p:spPr>
          <a:xfrm>
            <a:off x="914400" y="55563"/>
            <a:ext cx="5562600" cy="365125"/>
          </a:xfrm>
        </p:spPr>
        <p:txBody>
          <a:bodyPr/>
          <a:lstStyle>
            <a:lvl1pPr>
              <a:defRPr/>
            </a:lvl1pPr>
            <a:extLst/>
          </a:lstStyle>
          <a:p>
            <a:pPr>
              <a:defRPr/>
            </a:pPr>
            <a:endParaRPr lang="sk-SK"/>
          </a:p>
        </p:txBody>
      </p:sp>
      <p:sp>
        <p:nvSpPr>
          <p:cNvPr id="21" name="Slide Number Placeholder 6">
            <a:extLst>
              <a:ext uri="{FF2B5EF4-FFF2-40B4-BE49-F238E27FC236}">
                <a16:creationId xmlns:a16="http://schemas.microsoft.com/office/drawing/2014/main" id="{5D1E316C-FC36-AB39-CDCB-E522D99BA4B8}"/>
              </a:ext>
            </a:extLst>
          </p:cNvPr>
          <p:cNvSpPr>
            <a:spLocks noGrp="1"/>
          </p:cNvSpPr>
          <p:nvPr>
            <p:ph type="sldNum" sz="quarter" idx="12"/>
          </p:nvPr>
        </p:nvSpPr>
        <p:spPr>
          <a:xfrm>
            <a:off x="8610600" y="55563"/>
            <a:ext cx="457200" cy="365125"/>
          </a:xfrm>
        </p:spPr>
        <p:txBody>
          <a:bodyPr/>
          <a:lstStyle>
            <a:lvl1pPr>
              <a:defRPr/>
            </a:lvl1pPr>
          </a:lstStyle>
          <a:p>
            <a:fld id="{806ED5C4-D5F1-46DD-9B8C-CE39072BE8BB}" type="slidenum">
              <a:rPr lang="sk-SK" altLang="sk-SK"/>
              <a:pPr/>
              <a:t>‹#›</a:t>
            </a:fld>
            <a:endParaRPr lang="sk-SK" altLang="sk-SK"/>
          </a:p>
        </p:txBody>
      </p:sp>
    </p:spTree>
    <p:extLst>
      <p:ext uri="{BB962C8B-B14F-4D97-AF65-F5344CB8AC3E}">
        <p14:creationId xmlns:p14="http://schemas.microsoft.com/office/powerpoint/2010/main" val="2288272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64999">
              <a:srgbClr val="000000"/>
            </a:gs>
            <a:gs pos="100000">
              <a:srgbClr val="5A77A9"/>
            </a:gs>
          </a:gsLst>
          <a:lin ang="540000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DBB3D0-EB59-387F-9C9E-1A37188D5E04}"/>
              </a:ext>
            </a:extLst>
          </p:cNvPr>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a:extLst>
              <a:ext uri="{FF2B5EF4-FFF2-40B4-BE49-F238E27FC236}">
                <a16:creationId xmlns:a16="http://schemas.microsoft.com/office/drawing/2014/main" id="{C9856BEA-4A87-58D9-57DA-48E2BE107D63}"/>
              </a:ext>
            </a:extLst>
          </p:cNvPr>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a:extLst>
              <a:ext uri="{FF2B5EF4-FFF2-40B4-BE49-F238E27FC236}">
                <a16:creationId xmlns:a16="http://schemas.microsoft.com/office/drawing/2014/main" id="{6FFB83E6-9A08-6883-9D81-7EF5B49DE1A2}"/>
              </a:ext>
            </a:extLst>
          </p:cNvPr>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a:extLst>
              <a:ext uri="{FF2B5EF4-FFF2-40B4-BE49-F238E27FC236}">
                <a16:creationId xmlns:a16="http://schemas.microsoft.com/office/drawing/2014/main" id="{CE764F8C-F9F6-7129-C65A-1809F764FF7D}"/>
              </a:ext>
            </a:extLst>
          </p:cNvPr>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a:extLst>
              <a:ext uri="{FF2B5EF4-FFF2-40B4-BE49-F238E27FC236}">
                <a16:creationId xmlns:a16="http://schemas.microsoft.com/office/drawing/2014/main" id="{B4D38121-8FE8-F734-1845-DD0C0717B2D0}"/>
              </a:ext>
            </a:extLst>
          </p:cNvPr>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a:extLst>
              <a:ext uri="{FF2B5EF4-FFF2-40B4-BE49-F238E27FC236}">
                <a16:creationId xmlns:a16="http://schemas.microsoft.com/office/drawing/2014/main" id="{73AB2F62-BD5A-AA53-8C5F-8657D8ABD5C6}"/>
              </a:ext>
            </a:extLst>
          </p:cNvPr>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a:extLst>
              <a:ext uri="{FF2B5EF4-FFF2-40B4-BE49-F238E27FC236}">
                <a16:creationId xmlns:a16="http://schemas.microsoft.com/office/drawing/2014/main" id="{0EF83BAF-111A-B6FD-C9E1-7CC1D4877EC4}"/>
              </a:ext>
            </a:extLst>
          </p:cNvPr>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a:extLst>
              <a:ext uri="{FF2B5EF4-FFF2-40B4-BE49-F238E27FC236}">
                <a16:creationId xmlns:a16="http://schemas.microsoft.com/office/drawing/2014/main" id="{93E409B3-BF22-438D-C0BC-725B9EE82F3E}"/>
              </a:ext>
            </a:extLst>
          </p:cNvPr>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a:extLst>
              <a:ext uri="{FF2B5EF4-FFF2-40B4-BE49-F238E27FC236}">
                <a16:creationId xmlns:a16="http://schemas.microsoft.com/office/drawing/2014/main" id="{8E7EF63A-AEBE-392A-EF75-3DE05B79BEA0}"/>
              </a:ext>
            </a:extLst>
          </p:cNvPr>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Title Placeholder 21">
            <a:extLst>
              <a:ext uri="{FF2B5EF4-FFF2-40B4-BE49-F238E27FC236}">
                <a16:creationId xmlns:a16="http://schemas.microsoft.com/office/drawing/2014/main" id="{B1E3C752-EFF2-1665-53DB-EC7088C208AB}"/>
              </a:ext>
            </a:extLst>
          </p:cNvPr>
          <p:cNvSpPr>
            <a:spLocks noGrp="1"/>
          </p:cNvSpPr>
          <p:nvPr>
            <p:ph type="title"/>
          </p:nvPr>
        </p:nvSpPr>
        <p:spPr>
          <a:xfrm>
            <a:off x="914400" y="512763"/>
            <a:ext cx="7772400" cy="914400"/>
          </a:xfrm>
          <a:prstGeom prst="rect">
            <a:avLst/>
          </a:prstGeom>
        </p:spPr>
        <p:txBody>
          <a:bodyPr vert="horz" anchor="t">
            <a:noAutofit/>
          </a:bodyPr>
          <a:lstStyle/>
          <a:p>
            <a:r>
              <a:rPr lang="en-US"/>
              <a:t>Click to edit Master title style</a:t>
            </a:r>
          </a:p>
        </p:txBody>
      </p:sp>
      <p:sp>
        <p:nvSpPr>
          <p:cNvPr id="1036" name="Text Placeholder 12">
            <a:extLst>
              <a:ext uri="{FF2B5EF4-FFF2-40B4-BE49-F238E27FC236}">
                <a16:creationId xmlns:a16="http://schemas.microsoft.com/office/drawing/2014/main" id="{BC0ADD53-1707-D847-231F-6AA54F3DAD35}"/>
              </a:ext>
            </a:extLst>
          </p:cNvPr>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k-SK"/>
              <a:t>Click to edit Master text styles</a:t>
            </a:r>
          </a:p>
          <a:p>
            <a:pPr lvl="1"/>
            <a:r>
              <a:rPr lang="en-US" altLang="sk-SK"/>
              <a:t>Second level</a:t>
            </a:r>
          </a:p>
          <a:p>
            <a:pPr lvl="2"/>
            <a:r>
              <a:rPr lang="en-US" altLang="sk-SK"/>
              <a:t>Third level</a:t>
            </a:r>
          </a:p>
          <a:p>
            <a:pPr lvl="3"/>
            <a:r>
              <a:rPr lang="en-US" altLang="sk-SK"/>
              <a:t>Fourth level</a:t>
            </a:r>
          </a:p>
          <a:p>
            <a:pPr lvl="4"/>
            <a:r>
              <a:rPr lang="en-US" altLang="sk-SK"/>
              <a:t>Fifth level</a:t>
            </a:r>
          </a:p>
        </p:txBody>
      </p:sp>
      <p:sp>
        <p:nvSpPr>
          <p:cNvPr id="14" name="Date Placeholder 13">
            <a:extLst>
              <a:ext uri="{FF2B5EF4-FFF2-40B4-BE49-F238E27FC236}">
                <a16:creationId xmlns:a16="http://schemas.microsoft.com/office/drawing/2014/main" id="{5B92C6CB-91E3-A05F-45D7-2B061D31A034}"/>
              </a:ext>
            </a:extLst>
          </p:cNvPr>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defRPr>
            </a:lvl1pPr>
            <a:extLst/>
          </a:lstStyle>
          <a:p>
            <a:pPr>
              <a:defRPr/>
            </a:pPr>
            <a:fld id="{D662DC30-585F-4513-9C45-F910CE75CEEE}" type="datetimeFigureOut">
              <a:rPr lang="sk-SK"/>
              <a:pPr>
                <a:defRPr/>
              </a:pPr>
              <a:t>20. 10. 2025</a:t>
            </a:fld>
            <a:endParaRPr lang="sk-SK"/>
          </a:p>
        </p:txBody>
      </p:sp>
      <p:sp>
        <p:nvSpPr>
          <p:cNvPr id="3" name="Footer Placeholder 2">
            <a:extLst>
              <a:ext uri="{FF2B5EF4-FFF2-40B4-BE49-F238E27FC236}">
                <a16:creationId xmlns:a16="http://schemas.microsoft.com/office/drawing/2014/main" id="{D6419E34-0E97-45C2-4CE4-D28D25F3C989}"/>
              </a:ext>
            </a:extLst>
          </p:cNvPr>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endParaRPr lang="sk-SK"/>
          </a:p>
        </p:txBody>
      </p:sp>
      <p:sp>
        <p:nvSpPr>
          <p:cNvPr id="23" name="Slide Number Placeholder 22">
            <a:extLst>
              <a:ext uri="{FF2B5EF4-FFF2-40B4-BE49-F238E27FC236}">
                <a16:creationId xmlns:a16="http://schemas.microsoft.com/office/drawing/2014/main" id="{A42A284A-161A-F607-404C-9D4A5E1968C0}"/>
              </a:ext>
            </a:extLst>
          </p:cNvPr>
          <p:cNvSpPr>
            <a:spLocks noGrp="1"/>
          </p:cNvSpPr>
          <p:nvPr>
            <p:ph type="sldNum" sz="quarter" idx="4"/>
          </p:nvPr>
        </p:nvSpPr>
        <p:spPr>
          <a:xfrm>
            <a:off x="8610600" y="6416675"/>
            <a:ext cx="457200" cy="365125"/>
          </a:xfrm>
          <a:prstGeom prst="rect">
            <a:avLst/>
          </a:prstGeom>
        </p:spPr>
        <p:txBody>
          <a:bodyPr vert="horz" wrap="square" lIns="91440" tIns="45720" rIns="91440" bIns="45720" numCol="1" anchor="b" anchorCtr="0" compatLnSpc="1">
            <a:prstTxWarp prst="textNoShape">
              <a:avLst/>
            </a:prstTxWarp>
          </a:bodyPr>
          <a:lstStyle>
            <a:lvl1pPr>
              <a:defRPr sz="1200">
                <a:solidFill>
                  <a:schemeClr val="tx2"/>
                </a:solidFill>
                <a:latin typeface="Corbel" panose="020B0503020204020204" pitchFamily="34" charset="0"/>
              </a:defRPr>
            </a:lvl1pPr>
          </a:lstStyle>
          <a:p>
            <a:fld id="{60DFAFC1-E4F1-42B4-B31E-91CB0FEE68A7}" type="slidenum">
              <a:rPr lang="sk-SK" altLang="sk-SK"/>
              <a:pPr/>
              <a:t>‹#›</a:t>
            </a:fld>
            <a:endParaRPr lang="sk-SK" altLang="sk-SK"/>
          </a:p>
        </p:txBody>
      </p:sp>
    </p:spTree>
  </p:cSld>
  <p:clrMap bg1="dk1" tx1="lt1" bg2="dk2" tx2="lt2" accent1="accent1" accent2="accent2" accent3="accent3" accent4="accent4" accent5="accent5" accent6="accent6" hlink="hlink" folHlink="folHlink"/>
  <p:sldLayoutIdLst>
    <p:sldLayoutId id="2147483898" r:id="rId1"/>
    <p:sldLayoutId id="2147483893" r:id="rId2"/>
    <p:sldLayoutId id="2147483899" r:id="rId3"/>
    <p:sldLayoutId id="2147483900" r:id="rId4"/>
    <p:sldLayoutId id="2147483901" r:id="rId5"/>
    <p:sldLayoutId id="2147483894" r:id="rId6"/>
    <p:sldLayoutId id="2147483902" r:id="rId7"/>
    <p:sldLayoutId id="2147483895" r:id="rId8"/>
    <p:sldLayoutId id="2147483903" r:id="rId9"/>
    <p:sldLayoutId id="2147483896" r:id="rId10"/>
    <p:sldLayoutId id="2147483897" r:id="rId11"/>
  </p:sldLayoutIdLst>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anose="05000000000000000000"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anose="05000000000000000000"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anose="05040102010807070707"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anose="05020102010507070707"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61B6FF"/>
            </a:gs>
            <a:gs pos="64999">
              <a:srgbClr val="000000"/>
            </a:gs>
            <a:gs pos="100000">
              <a:srgbClr val="5A77A9"/>
            </a:gs>
          </a:gsLst>
          <a:lin ang="5400000"/>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DFCA91-EDE5-E5D6-24CA-D16F4B3A3A77}"/>
              </a:ext>
            </a:extLst>
          </p:cNvPr>
          <p:cNvSpPr>
            <a:spLocks noGrp="1"/>
          </p:cNvSpPr>
          <p:nvPr>
            <p:ph type="ctrTitle"/>
          </p:nvPr>
        </p:nvSpPr>
        <p:spPr>
          <a:xfrm>
            <a:off x="785786" y="3571876"/>
            <a:ext cx="7772400" cy="1571636"/>
          </a:xfrm>
        </p:spPr>
        <p:txBody>
          <a:bodyPr/>
          <a:lstStyle/>
          <a:p>
            <a:pPr algn="ctr" eaLnBrk="1" fontAlgn="auto" hangingPunct="1">
              <a:spcAft>
                <a:spcPts val="0"/>
              </a:spcAft>
              <a:defRPr/>
            </a:pPr>
            <a:r>
              <a:rPr lang="sk-SK" dirty="0">
                <a:solidFill>
                  <a:schemeClr val="tx2">
                    <a:satMod val="200000"/>
                  </a:schemeClr>
                </a:solidFill>
              </a:rPr>
              <a:t>13. Ochranné znaky</a:t>
            </a:r>
          </a:p>
        </p:txBody>
      </p:sp>
      <p:sp>
        <p:nvSpPr>
          <p:cNvPr id="6" name="TextovéPole 14">
            <a:extLst>
              <a:ext uri="{FF2B5EF4-FFF2-40B4-BE49-F238E27FC236}">
                <a16:creationId xmlns:a16="http://schemas.microsoft.com/office/drawing/2014/main" id="{A0F8C1C0-9A54-45B8-38D6-CFAD091D5D99}"/>
              </a:ext>
            </a:extLst>
          </p:cNvPr>
          <p:cNvSpPr txBox="1">
            <a:spLocks noChangeArrowheads="1"/>
          </p:cNvSpPr>
          <p:nvPr/>
        </p:nvSpPr>
        <p:spPr bwMode="auto">
          <a:xfrm>
            <a:off x="2643174" y="1643050"/>
            <a:ext cx="4357718" cy="923925"/>
          </a:xfrm>
          <a:prstGeom prst="rect">
            <a:avLst/>
          </a:prstGeom>
          <a:solidFill>
            <a:srgbClr val="FF0000"/>
          </a:solidFill>
          <a:ln w="19050" cap="rnd">
            <a:solidFill>
              <a:schemeClr val="bg1">
                <a:alpha val="74000"/>
              </a:schemeClr>
            </a:solidFill>
            <a:round/>
            <a:headEnd/>
            <a:tailEnd/>
          </a:ln>
          <a:effectLst>
            <a:innerShdw blurRad="63500" dist="50800" dir="13500000">
              <a:prstClr val="black">
                <a:alpha val="50000"/>
              </a:prstClr>
            </a:innerShdw>
          </a:effectLst>
          <a:scene3d>
            <a:camera prst="orthographicFront"/>
            <a:lightRig rig="threePt" dir="t"/>
          </a:scene3d>
          <a:sp3d>
            <a:bevelT/>
          </a:sp3d>
        </p:spPr>
        <p:txBody>
          <a:bodyPr>
            <a:spAutoFit/>
          </a:bodyPr>
          <a:lstStyle/>
          <a:p>
            <a:pPr algn="ctr" fontAlgn="auto">
              <a:spcBef>
                <a:spcPts val="0"/>
              </a:spcBef>
              <a:spcAft>
                <a:spcPts val="0"/>
              </a:spcAft>
              <a:defRPr/>
            </a:pPr>
            <a:r>
              <a:rPr lang="sk-SK" sz="5400" b="1" dirty="0">
                <a:solidFill>
                  <a:schemeClr val="bg1"/>
                </a:solidFill>
                <a:latin typeface="Calibri" pitchFamily="34" charset="0"/>
              </a:rPr>
              <a:t>veda pre život</a:t>
            </a:r>
          </a:p>
        </p:txBody>
      </p:sp>
      <p:pic>
        <p:nvPicPr>
          <p:cNvPr id="8198" name="Picture 8">
            <a:extLst>
              <a:ext uri="{FF2B5EF4-FFF2-40B4-BE49-F238E27FC236}">
                <a16:creationId xmlns:a16="http://schemas.microsoft.com/office/drawing/2014/main" id="{63284ACC-B8F1-8783-319A-4A5AD769DC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285750"/>
            <a:ext cx="28289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2F065-4A03-589A-F97E-9912337026BA}"/>
              </a:ext>
            </a:extLst>
          </p:cNvPr>
          <p:cNvSpPr>
            <a:spLocks noGrp="1"/>
          </p:cNvSpPr>
          <p:nvPr>
            <p:ph type="title"/>
          </p:nvPr>
        </p:nvSpPr>
        <p:spPr>
          <a:xfrm>
            <a:off x="457200" y="512763"/>
            <a:ext cx="8229600" cy="914400"/>
          </a:xfrm>
        </p:spPr>
        <p:txBody>
          <a:bodyPr/>
          <a:lstStyle/>
          <a:p>
            <a:pPr eaLnBrk="1" hangingPunct="1">
              <a:defRPr/>
            </a:pPr>
            <a:r>
              <a:rPr lang="sk-SK" sz="3200" dirty="0"/>
              <a:t>UV fluorescencia</a:t>
            </a:r>
          </a:p>
        </p:txBody>
      </p:sp>
      <p:sp>
        <p:nvSpPr>
          <p:cNvPr id="17411" name="Content Placeholder 3">
            <a:extLst>
              <a:ext uri="{FF2B5EF4-FFF2-40B4-BE49-F238E27FC236}">
                <a16:creationId xmlns:a16="http://schemas.microsoft.com/office/drawing/2014/main" id="{6DF2FD77-9E15-62F3-54C1-65B17EE9AEAF}"/>
              </a:ext>
            </a:extLst>
          </p:cNvPr>
          <p:cNvSpPr>
            <a:spLocks noGrp="1"/>
          </p:cNvSpPr>
          <p:nvPr>
            <p:ph sz="half" idx="2"/>
          </p:nvPr>
        </p:nvSpPr>
        <p:spPr>
          <a:xfrm>
            <a:off x="500063" y="3214688"/>
            <a:ext cx="7858125" cy="2500312"/>
          </a:xfrm>
        </p:spPr>
        <p:txBody>
          <a:bodyPr/>
          <a:lstStyle/>
          <a:p>
            <a:pPr marL="0" eaLnBrk="1" hangingPunct="1">
              <a:spcBef>
                <a:spcPct val="0"/>
              </a:spcBef>
              <a:buFont typeface="Wingdings" panose="05000000000000000000" pitchFamily="2" charset="2"/>
              <a:buNone/>
            </a:pPr>
            <a:endParaRPr lang="sk-SK" altLang="sk-SK" sz="1200"/>
          </a:p>
          <a:p>
            <a:pPr marL="0" eaLnBrk="1" hangingPunct="1">
              <a:spcBef>
                <a:spcPct val="0"/>
              </a:spcBef>
            </a:pPr>
            <a:r>
              <a:rPr lang="sk-SK" altLang="sk-SK"/>
              <a:t>Na tlač sa používa papier, ktorý má UV fluorescenciu veľmi slabú, takže pri ožiarení ostáva tmavý. </a:t>
            </a:r>
          </a:p>
          <a:p>
            <a:pPr marL="0" eaLnBrk="1" hangingPunct="1">
              <a:spcBef>
                <a:spcPct val="0"/>
              </a:spcBef>
            </a:pPr>
            <a:r>
              <a:rPr lang="sk-SK" altLang="sk-SK"/>
              <a:t>Do papiera sú zapracované vlákna napustené UV svetielkujúcimi farbami, takže ich červenú, zelenú a modrú farbu na tmavom pozadí dobre vidno.</a:t>
            </a:r>
          </a:p>
          <a:p>
            <a:pPr marL="0" eaLnBrk="1" hangingPunct="1">
              <a:spcBef>
                <a:spcPct val="0"/>
              </a:spcBef>
              <a:buFont typeface="Wingdings" panose="05000000000000000000" pitchFamily="2" charset="2"/>
              <a:buNone/>
            </a:pPr>
            <a:endParaRPr lang="sk-SK" altLang="sk-SK" sz="1200"/>
          </a:p>
          <a:p>
            <a:pPr marL="0" eaLnBrk="1" hangingPunct="1">
              <a:spcBef>
                <a:spcPct val="0"/>
              </a:spcBef>
              <a:buFont typeface="Wingdings" panose="05000000000000000000" pitchFamily="2" charset="2"/>
              <a:buNone/>
            </a:pPr>
            <a:r>
              <a:rPr lang="sk-SK" altLang="sk-SK" sz="1200"/>
              <a:t>   </a:t>
            </a:r>
          </a:p>
        </p:txBody>
      </p:sp>
      <p:pic>
        <p:nvPicPr>
          <p:cNvPr id="17412" name="Picture 7">
            <a:extLst>
              <a:ext uri="{FF2B5EF4-FFF2-40B4-BE49-F238E27FC236}">
                <a16:creationId xmlns:a16="http://schemas.microsoft.com/office/drawing/2014/main" id="{73F9F495-6BF7-16DB-D93E-864766A1B67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14563" y="1285875"/>
            <a:ext cx="3952875" cy="2000250"/>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CA020-5D95-E6E3-4A1F-4E28E4AB6B6F}"/>
              </a:ext>
            </a:extLst>
          </p:cNvPr>
          <p:cNvSpPr>
            <a:spLocks noGrp="1"/>
          </p:cNvSpPr>
          <p:nvPr>
            <p:ph type="title"/>
          </p:nvPr>
        </p:nvSpPr>
        <p:spPr>
          <a:xfrm>
            <a:off x="457200" y="512763"/>
            <a:ext cx="8229600" cy="914400"/>
          </a:xfrm>
        </p:spPr>
        <p:txBody>
          <a:bodyPr/>
          <a:lstStyle/>
          <a:p>
            <a:pPr>
              <a:defRPr/>
            </a:pPr>
            <a:r>
              <a:rPr lang="sk-SK" dirty="0"/>
              <a:t>UV fluorescencia</a:t>
            </a:r>
          </a:p>
        </p:txBody>
      </p:sp>
      <p:sp>
        <p:nvSpPr>
          <p:cNvPr id="18435" name="Content Placeholder 3">
            <a:extLst>
              <a:ext uri="{FF2B5EF4-FFF2-40B4-BE49-F238E27FC236}">
                <a16:creationId xmlns:a16="http://schemas.microsoft.com/office/drawing/2014/main" id="{E29335E2-1E71-1BAB-2308-9946C1BAD688}"/>
              </a:ext>
            </a:extLst>
          </p:cNvPr>
          <p:cNvSpPr>
            <a:spLocks noGrp="1"/>
          </p:cNvSpPr>
          <p:nvPr>
            <p:ph sz="half" idx="2"/>
          </p:nvPr>
        </p:nvSpPr>
        <p:spPr>
          <a:xfrm>
            <a:off x="4656138" y="1770063"/>
            <a:ext cx="4038600" cy="4525962"/>
          </a:xfrm>
        </p:spPr>
        <p:txBody>
          <a:bodyPr/>
          <a:lstStyle/>
          <a:p>
            <a:r>
              <a:rPr lang="sk-SK" altLang="sk-SK"/>
              <a:t>Bežne používaný kancelársky papier má veľmi výraznú fluorescenciu.</a:t>
            </a:r>
          </a:p>
          <a:p>
            <a:r>
              <a:rPr lang="sk-SK" altLang="sk-SK"/>
              <a:t> Na obrázku vľavo vidno, že fluorescencia kancelárskeio papiera je dokonca výraznejšia, ako samotný ochranný znak na bankovke.</a:t>
            </a:r>
          </a:p>
        </p:txBody>
      </p:sp>
      <p:pic>
        <p:nvPicPr>
          <p:cNvPr id="18436" name="Picture 8">
            <a:extLst>
              <a:ext uri="{FF2B5EF4-FFF2-40B4-BE49-F238E27FC236}">
                <a16:creationId xmlns:a16="http://schemas.microsoft.com/office/drawing/2014/main" id="{B0FAB535-1BC3-0D8F-1071-536C776FD5D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49263" y="2500313"/>
            <a:ext cx="3698875" cy="2786062"/>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DAE1D7-C9FB-DD67-EFA1-B9835DDD847B}"/>
              </a:ext>
            </a:extLst>
          </p:cNvPr>
          <p:cNvSpPr>
            <a:spLocks noGrp="1"/>
          </p:cNvSpPr>
          <p:nvPr>
            <p:ph type="title"/>
          </p:nvPr>
        </p:nvSpPr>
        <p:spPr>
          <a:xfrm>
            <a:off x="457200" y="512763"/>
            <a:ext cx="8229600" cy="914400"/>
          </a:xfrm>
        </p:spPr>
        <p:txBody>
          <a:bodyPr/>
          <a:lstStyle/>
          <a:p>
            <a:pPr eaLnBrk="1" hangingPunct="1">
              <a:defRPr/>
            </a:pPr>
            <a:r>
              <a:rPr lang="sk-SK" sz="3200" dirty="0"/>
              <a:t>Špeciálne tlačové techniky</a:t>
            </a:r>
          </a:p>
        </p:txBody>
      </p:sp>
      <p:sp>
        <p:nvSpPr>
          <p:cNvPr id="19459" name="Content Placeholder 5">
            <a:extLst>
              <a:ext uri="{FF2B5EF4-FFF2-40B4-BE49-F238E27FC236}">
                <a16:creationId xmlns:a16="http://schemas.microsoft.com/office/drawing/2014/main" id="{EE68491E-DB74-87C0-4934-4BCCBCBD5280}"/>
              </a:ext>
            </a:extLst>
          </p:cNvPr>
          <p:cNvSpPr>
            <a:spLocks noGrp="1"/>
          </p:cNvSpPr>
          <p:nvPr>
            <p:ph sz="half" idx="2"/>
          </p:nvPr>
        </p:nvSpPr>
        <p:spPr>
          <a:xfrm>
            <a:off x="4286250" y="1357313"/>
            <a:ext cx="4572000" cy="4525962"/>
          </a:xfrm>
        </p:spPr>
        <p:txBody>
          <a:bodyPr/>
          <a:lstStyle/>
          <a:p>
            <a:pPr marL="0" eaLnBrk="1" hangingPunct="1">
              <a:spcBef>
                <a:spcPct val="0"/>
              </a:spcBef>
            </a:pPr>
            <a:r>
              <a:rPr lang="sk-SK" altLang="sk-SK"/>
              <a:t>Čo sa týka slovenských bankoviek, tak tie využívajú nesmierne množstvo ochranných znakov a sú tak najbezpečnejšie bankovky v Európe hneď po Eure. </a:t>
            </a:r>
          </a:p>
          <a:p>
            <a:pPr marL="0" eaLnBrk="1" hangingPunct="1">
              <a:spcBef>
                <a:spcPct val="0"/>
              </a:spcBef>
              <a:buFont typeface="Wingdings" panose="05000000000000000000" pitchFamily="2" charset="2"/>
              <a:buNone/>
            </a:pPr>
            <a:endParaRPr lang="sk-SK" altLang="sk-SK" sz="1200"/>
          </a:p>
        </p:txBody>
      </p:sp>
      <p:pic>
        <p:nvPicPr>
          <p:cNvPr id="19460" name="Picture 6">
            <a:extLst>
              <a:ext uri="{FF2B5EF4-FFF2-40B4-BE49-F238E27FC236}">
                <a16:creationId xmlns:a16="http://schemas.microsoft.com/office/drawing/2014/main" id="{CBED9253-0964-B659-E7B5-BB61E99A9BF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42938" y="1643063"/>
            <a:ext cx="3429000" cy="4576762"/>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7F606-C631-5272-B046-535899774281}"/>
              </a:ext>
            </a:extLst>
          </p:cNvPr>
          <p:cNvSpPr>
            <a:spLocks noGrp="1"/>
          </p:cNvSpPr>
          <p:nvPr>
            <p:ph type="title"/>
          </p:nvPr>
        </p:nvSpPr>
        <p:spPr/>
        <p:txBody>
          <a:bodyPr/>
          <a:lstStyle/>
          <a:p>
            <a:pPr>
              <a:defRPr/>
            </a:pPr>
            <a:r>
              <a:rPr lang="sk-SK" dirty="0"/>
              <a:t>Slovenské bankovky</a:t>
            </a:r>
          </a:p>
        </p:txBody>
      </p:sp>
      <p:sp>
        <p:nvSpPr>
          <p:cNvPr id="20483" name="Content Placeholder 2">
            <a:extLst>
              <a:ext uri="{FF2B5EF4-FFF2-40B4-BE49-F238E27FC236}">
                <a16:creationId xmlns:a16="http://schemas.microsoft.com/office/drawing/2014/main" id="{0BFD3E75-942F-8F09-812B-0EC35BEAA762}"/>
              </a:ext>
            </a:extLst>
          </p:cNvPr>
          <p:cNvSpPr>
            <a:spLocks noGrp="1"/>
          </p:cNvSpPr>
          <p:nvPr>
            <p:ph idx="1"/>
          </p:nvPr>
        </p:nvSpPr>
        <p:spPr/>
        <p:txBody>
          <a:bodyPr/>
          <a:lstStyle/>
          <a:p>
            <a:pPr marL="0" eaLnBrk="1" hangingPunct="1">
              <a:spcBef>
                <a:spcPct val="0"/>
              </a:spcBef>
              <a:buFont typeface="Wingdings" panose="05000000000000000000" pitchFamily="2" charset="2"/>
              <a:buNone/>
            </a:pPr>
            <a:r>
              <a:rPr lang="sk-SK" altLang="sk-SK" sz="3200"/>
              <a:t> Na slovenských bankovkách nájdeme:</a:t>
            </a:r>
          </a:p>
          <a:p>
            <a:pPr marL="0" eaLnBrk="1" hangingPunct="1">
              <a:spcBef>
                <a:spcPct val="0"/>
              </a:spcBef>
              <a:buFontTx/>
              <a:buChar char="-"/>
            </a:pPr>
            <a:r>
              <a:rPr lang="sk-SK" altLang="sk-SK" sz="3200"/>
              <a:t>Mikrotexty</a:t>
            </a:r>
          </a:p>
          <a:p>
            <a:pPr marL="0" eaLnBrk="1" hangingPunct="1">
              <a:spcBef>
                <a:spcPct val="0"/>
              </a:spcBef>
              <a:buFontTx/>
              <a:buChar char="-"/>
            </a:pPr>
            <a:r>
              <a:rPr lang="sk-SK" altLang="sk-SK" sz="3200"/>
              <a:t>vysokorelfexná fólia (vytvára čiernu škvrnu pri použití fotokopírovacích zariadení)</a:t>
            </a:r>
          </a:p>
          <a:p>
            <a:pPr marL="0" eaLnBrk="1" hangingPunct="1">
              <a:spcBef>
                <a:spcPct val="0"/>
              </a:spcBef>
              <a:buFontTx/>
              <a:buChar char="-"/>
            </a:pPr>
            <a:r>
              <a:rPr lang="sk-SK" altLang="sk-SK" sz="3200"/>
              <a:t>Vodoznak</a:t>
            </a:r>
          </a:p>
          <a:p>
            <a:pPr marL="0" eaLnBrk="1" hangingPunct="1">
              <a:spcBef>
                <a:spcPct val="0"/>
              </a:spcBef>
              <a:buFontTx/>
              <a:buChar char="-"/>
            </a:pPr>
            <a:r>
              <a:rPr lang="sk-SK" altLang="sk-SK" sz="3200"/>
              <a:t>kinegram (efekt pohybu obrazu pri zmene uhla pozorovania)</a:t>
            </a:r>
          </a:p>
          <a:p>
            <a:pPr marL="0" eaLnBrk="1" hangingPunct="1">
              <a:spcBef>
                <a:spcPct val="0"/>
              </a:spcBef>
              <a:buFontTx/>
              <a:buChar char="-"/>
            </a:pPr>
            <a:r>
              <a:rPr lang="sk-SK" altLang="sk-SK" sz="3200"/>
              <a:t>irisujúci povlak (dúhovo premenlivý pás)</a:t>
            </a:r>
          </a:p>
          <a:p>
            <a:pPr marL="0" eaLnBrk="1" hangingPunct="1">
              <a:spcBef>
                <a:spcPct val="0"/>
              </a:spcBef>
              <a:buFontTx/>
              <a:buChar char="-"/>
            </a:pPr>
            <a:r>
              <a:rPr lang="sk-SK" altLang="sk-SK" sz="3200"/>
              <a:t>skrytý vzorec</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CA1E7-4D53-9DE6-9847-DF27A1E7C775}"/>
              </a:ext>
            </a:extLst>
          </p:cNvPr>
          <p:cNvSpPr>
            <a:spLocks noGrp="1"/>
          </p:cNvSpPr>
          <p:nvPr>
            <p:ph type="title"/>
          </p:nvPr>
        </p:nvSpPr>
        <p:spPr/>
        <p:txBody>
          <a:bodyPr/>
          <a:lstStyle/>
          <a:p>
            <a:pPr>
              <a:defRPr/>
            </a:pPr>
            <a:r>
              <a:rPr lang="sk-SK" dirty="0"/>
              <a:t>Slovenské bankovky</a:t>
            </a:r>
          </a:p>
        </p:txBody>
      </p:sp>
      <p:sp>
        <p:nvSpPr>
          <p:cNvPr id="3" name="Content Placeholder 2">
            <a:extLst>
              <a:ext uri="{FF2B5EF4-FFF2-40B4-BE49-F238E27FC236}">
                <a16:creationId xmlns:a16="http://schemas.microsoft.com/office/drawing/2014/main" id="{766D4B64-BC67-8F82-4551-F504840208A5}"/>
              </a:ext>
            </a:extLst>
          </p:cNvPr>
          <p:cNvSpPr>
            <a:spLocks noGrp="1"/>
          </p:cNvSpPr>
          <p:nvPr>
            <p:ph idx="1"/>
          </p:nvPr>
        </p:nvSpPr>
        <p:spPr/>
        <p:txBody>
          <a:bodyPr/>
          <a:lstStyle/>
          <a:p>
            <a:pPr marL="0" eaLnBrk="1" hangingPunct="1">
              <a:spcBef>
                <a:spcPct val="0"/>
              </a:spcBef>
              <a:buFontTx/>
              <a:buChar char="-"/>
              <a:defRPr/>
            </a:pPr>
            <a:r>
              <a:rPr lang="sk-SK" sz="2800" dirty="0"/>
              <a:t>metalické farby</a:t>
            </a:r>
          </a:p>
          <a:p>
            <a:pPr marL="0" eaLnBrk="1" hangingPunct="1">
              <a:spcBef>
                <a:spcPct val="0"/>
              </a:spcBef>
              <a:buFontTx/>
              <a:buChar char="-"/>
              <a:defRPr/>
            </a:pPr>
            <a:r>
              <a:rPr lang="sk-SK" sz="2800" dirty="0"/>
              <a:t>sútlačová značka</a:t>
            </a:r>
          </a:p>
          <a:p>
            <a:pPr marL="0" eaLnBrk="1" hangingPunct="1">
              <a:spcBef>
                <a:spcPct val="0"/>
              </a:spcBef>
              <a:buFontTx/>
              <a:buChar char="-"/>
              <a:defRPr/>
            </a:pPr>
            <a:r>
              <a:rPr lang="sk-SK" sz="2800" dirty="0"/>
              <a:t>luminiscenčné farby</a:t>
            </a:r>
          </a:p>
          <a:p>
            <a:pPr marL="0" eaLnBrk="1" hangingPunct="1">
              <a:spcBef>
                <a:spcPct val="0"/>
              </a:spcBef>
              <a:buFontTx/>
              <a:buChar char="-"/>
              <a:defRPr/>
            </a:pPr>
            <a:r>
              <a:rPr lang="sk-SK" sz="2800" dirty="0"/>
              <a:t>metamerické farby</a:t>
            </a:r>
          </a:p>
          <a:p>
            <a:pPr marL="0" eaLnBrk="1" hangingPunct="1">
              <a:spcBef>
                <a:spcPct val="0"/>
              </a:spcBef>
              <a:buFontTx/>
              <a:buChar char="-"/>
              <a:defRPr/>
            </a:pPr>
            <a:r>
              <a:rPr lang="sk-SK" sz="2800" dirty="0"/>
              <a:t>magnetické farby</a:t>
            </a:r>
          </a:p>
          <a:p>
            <a:pPr marL="0" eaLnBrk="1" hangingPunct="1">
              <a:spcBef>
                <a:spcPct val="0"/>
              </a:spcBef>
              <a:buFontTx/>
              <a:buChar char="-"/>
              <a:defRPr/>
            </a:pPr>
            <a:r>
              <a:rPr lang="sk-SK" sz="2800" dirty="0"/>
              <a:t>ochranné vlákna</a:t>
            </a:r>
            <a:endParaRPr lang="sk-SK" dirty="0"/>
          </a:p>
          <a:p>
            <a:pPr>
              <a:defRPr/>
            </a:pPr>
            <a:endParaRPr lang="sk-SK"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32ED9-E1F4-ADB3-E30C-7FC603719236}"/>
              </a:ext>
            </a:extLst>
          </p:cNvPr>
          <p:cNvSpPr>
            <a:spLocks noGrp="1"/>
          </p:cNvSpPr>
          <p:nvPr>
            <p:ph type="title"/>
          </p:nvPr>
        </p:nvSpPr>
        <p:spPr>
          <a:xfrm>
            <a:off x="457200" y="512763"/>
            <a:ext cx="8229600" cy="914400"/>
          </a:xfrm>
        </p:spPr>
        <p:txBody>
          <a:bodyPr/>
          <a:lstStyle/>
          <a:p>
            <a:pPr eaLnBrk="1" hangingPunct="1">
              <a:defRPr/>
            </a:pPr>
            <a:r>
              <a:rPr lang="sk-SK" sz="3200" dirty="0" err="1"/>
              <a:t>Mikrotext</a:t>
            </a:r>
            <a:endParaRPr lang="sk-SK" sz="3200" dirty="0"/>
          </a:p>
        </p:txBody>
      </p:sp>
      <p:sp>
        <p:nvSpPr>
          <p:cNvPr id="22531" name="Content Placeholder 3">
            <a:extLst>
              <a:ext uri="{FF2B5EF4-FFF2-40B4-BE49-F238E27FC236}">
                <a16:creationId xmlns:a16="http://schemas.microsoft.com/office/drawing/2014/main" id="{11DE7C97-A8E9-9F96-CFAC-220042D1CD9C}"/>
              </a:ext>
            </a:extLst>
          </p:cNvPr>
          <p:cNvSpPr>
            <a:spLocks noGrp="1"/>
          </p:cNvSpPr>
          <p:nvPr>
            <p:ph sz="half" idx="2"/>
          </p:nvPr>
        </p:nvSpPr>
        <p:spPr>
          <a:xfrm>
            <a:off x="4071938" y="1689100"/>
            <a:ext cx="4286250" cy="4525963"/>
          </a:xfrm>
        </p:spPr>
        <p:txBody>
          <a:bodyPr/>
          <a:lstStyle/>
          <a:p>
            <a:pPr marL="0" eaLnBrk="1" hangingPunct="1">
              <a:spcBef>
                <a:spcPct val="0"/>
              </a:spcBef>
              <a:buFont typeface="Wingdings" panose="05000000000000000000" pitchFamily="2" charset="2"/>
              <a:buNone/>
            </a:pPr>
            <a:r>
              <a:rPr lang="sk-SK" altLang="sk-SK" sz="1400"/>
              <a:t>   </a:t>
            </a:r>
            <a:r>
              <a:rPr lang="sk-SK" altLang="sk-SK" sz="2400"/>
              <a:t>Azda najťažšie napodobiteľným ochranným znakom je mikrotext a mikrotlač. Rozlíšenie bežných tlačových techník, používaných napríklad na tlač časopisov (pravý obrázok) je niekoľkonásobne horšie ako rozlíšenie používané pri tlači bankoviek (ľavý obrázok). Preto na odhalenie falošnej bankovky častokrát stačí  lupa, alebo dobrý zrak.</a:t>
            </a:r>
          </a:p>
        </p:txBody>
      </p:sp>
      <p:pic>
        <p:nvPicPr>
          <p:cNvPr id="22532" name="Picture 5">
            <a:extLst>
              <a:ext uri="{FF2B5EF4-FFF2-40B4-BE49-F238E27FC236}">
                <a16:creationId xmlns:a16="http://schemas.microsoft.com/office/drawing/2014/main" id="{79DE7558-2BF8-7DF7-4A23-1F8A262132E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57250" y="1428750"/>
            <a:ext cx="2941638" cy="2214563"/>
          </a:xfrm>
          <a:noFill/>
        </p:spPr>
      </p:pic>
      <p:pic>
        <p:nvPicPr>
          <p:cNvPr id="22533" name="Picture 6">
            <a:extLst>
              <a:ext uri="{FF2B5EF4-FFF2-40B4-BE49-F238E27FC236}">
                <a16:creationId xmlns:a16="http://schemas.microsoft.com/office/drawing/2014/main" id="{3924107A-2996-6450-A5AB-EC73CB416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4000500"/>
            <a:ext cx="2936875"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C0DD5B1-E5E2-E3D1-885E-86C50E13D4FA}"/>
              </a:ext>
            </a:extLst>
          </p:cNvPr>
          <p:cNvSpPr>
            <a:spLocks noGrp="1"/>
          </p:cNvSpPr>
          <p:nvPr>
            <p:ph type="title"/>
          </p:nvPr>
        </p:nvSpPr>
        <p:spPr>
          <a:xfrm>
            <a:off x="457200" y="512763"/>
            <a:ext cx="8229600" cy="914400"/>
          </a:xfrm>
        </p:spPr>
        <p:txBody>
          <a:bodyPr/>
          <a:lstStyle/>
          <a:p>
            <a:pPr eaLnBrk="1" hangingPunct="1">
              <a:defRPr/>
            </a:pPr>
            <a:r>
              <a:rPr lang="sk-SK" sz="3200" dirty="0"/>
              <a:t>Sútlačová značka</a:t>
            </a:r>
          </a:p>
        </p:txBody>
      </p:sp>
      <p:sp>
        <p:nvSpPr>
          <p:cNvPr id="23555" name="Zástupný symbol pro obsah 12">
            <a:extLst>
              <a:ext uri="{FF2B5EF4-FFF2-40B4-BE49-F238E27FC236}">
                <a16:creationId xmlns:a16="http://schemas.microsoft.com/office/drawing/2014/main" id="{9CCA376D-9C84-01D5-EF01-705796DC32B2}"/>
              </a:ext>
            </a:extLst>
          </p:cNvPr>
          <p:cNvSpPr>
            <a:spLocks noGrp="1"/>
          </p:cNvSpPr>
          <p:nvPr>
            <p:ph sz="half" idx="2"/>
          </p:nvPr>
        </p:nvSpPr>
        <p:spPr>
          <a:xfrm>
            <a:off x="4656138" y="1633538"/>
            <a:ext cx="4038600" cy="5081587"/>
          </a:xfrm>
        </p:spPr>
        <p:txBody>
          <a:bodyPr/>
          <a:lstStyle/>
          <a:p>
            <a:pPr marL="0">
              <a:spcBef>
                <a:spcPct val="0"/>
              </a:spcBef>
              <a:buFont typeface="Wingdings" panose="05000000000000000000" pitchFamily="2" charset="2"/>
              <a:buNone/>
            </a:pPr>
            <a:r>
              <a:rPr lang="sk-SK" altLang="sk-SK" sz="2400"/>
              <a:t>Bankovka má potlač na oboch stranách. Pri tlači je potrebné nastaviť súlad oboch strán veľmi presne. Na overenie slúži sútlačová značka - je to obrazec, ktorý je rozložený na obe strany papiera, tak, že pri pohľade z jednej strany sa podobá na číslo 8, ale pri presvietení sa zloži do písmena S. </a:t>
            </a:r>
            <a:endParaRPr lang="sk-SK" altLang="sk-SK" sz="1400"/>
          </a:p>
          <a:p>
            <a:pPr marL="0">
              <a:spcBef>
                <a:spcPct val="0"/>
              </a:spcBef>
              <a:buFont typeface="Wingdings" panose="05000000000000000000" pitchFamily="2" charset="2"/>
              <a:buNone/>
            </a:pPr>
            <a:endParaRPr lang="sk-SK" altLang="sk-SK" sz="1400"/>
          </a:p>
        </p:txBody>
      </p:sp>
      <p:pic>
        <p:nvPicPr>
          <p:cNvPr id="23556" name="Picture 7">
            <a:extLst>
              <a:ext uri="{FF2B5EF4-FFF2-40B4-BE49-F238E27FC236}">
                <a16:creationId xmlns:a16="http://schemas.microsoft.com/office/drawing/2014/main" id="{1C424A8D-C147-4226-C09C-AC04737BDAA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71500" y="1571625"/>
            <a:ext cx="1857375" cy="3128963"/>
          </a:xfrm>
          <a:noFill/>
        </p:spPr>
      </p:pic>
      <p:pic>
        <p:nvPicPr>
          <p:cNvPr id="23557" name="Picture 8">
            <a:extLst>
              <a:ext uri="{FF2B5EF4-FFF2-40B4-BE49-F238E27FC236}">
                <a16:creationId xmlns:a16="http://schemas.microsoft.com/office/drawing/2014/main" id="{1B680DDF-2E50-1F9E-EDE0-394BD57D8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75" y="3000375"/>
            <a:ext cx="1951038"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DBEF6-2CDB-D311-44F9-8CD1D68A815D}"/>
              </a:ext>
            </a:extLst>
          </p:cNvPr>
          <p:cNvSpPr>
            <a:spLocks noGrp="1"/>
          </p:cNvSpPr>
          <p:nvPr>
            <p:ph type="title"/>
          </p:nvPr>
        </p:nvSpPr>
        <p:spPr>
          <a:xfrm>
            <a:off x="457200" y="512763"/>
            <a:ext cx="8229600" cy="914400"/>
          </a:xfrm>
        </p:spPr>
        <p:txBody>
          <a:bodyPr/>
          <a:lstStyle/>
          <a:p>
            <a:pPr>
              <a:defRPr/>
            </a:pPr>
            <a:r>
              <a:rPr lang="sk-SK" sz="3200" dirty="0"/>
              <a:t>Skrytý vzorec</a:t>
            </a:r>
            <a:br>
              <a:rPr lang="sk-SK" sz="3200" dirty="0"/>
            </a:br>
            <a:endParaRPr lang="sk-SK" sz="3200" dirty="0"/>
          </a:p>
        </p:txBody>
      </p:sp>
      <p:sp>
        <p:nvSpPr>
          <p:cNvPr id="24579" name="Content Placeholder 3">
            <a:extLst>
              <a:ext uri="{FF2B5EF4-FFF2-40B4-BE49-F238E27FC236}">
                <a16:creationId xmlns:a16="http://schemas.microsoft.com/office/drawing/2014/main" id="{F4B192CF-0720-AE28-9E3F-0473BCAF1B24}"/>
              </a:ext>
            </a:extLst>
          </p:cNvPr>
          <p:cNvSpPr>
            <a:spLocks noGrp="1"/>
          </p:cNvSpPr>
          <p:nvPr>
            <p:ph sz="half" idx="2"/>
          </p:nvPr>
        </p:nvSpPr>
        <p:spPr>
          <a:xfrm>
            <a:off x="4656138" y="1770063"/>
            <a:ext cx="4038600" cy="4525962"/>
          </a:xfrm>
        </p:spPr>
        <p:txBody>
          <a:bodyPr/>
          <a:lstStyle/>
          <a:p>
            <a:r>
              <a:rPr lang="sk-SK" altLang="sk-SK"/>
              <a:t>Do papiera je vyrazená štruktúra - sústava na seba kolmých línií. Pri normálnom pohľade sú neviditeľné, ale pri bočnom osvetlení alebo pri pohľade zboku sa v štruktúre objaví nápis Sk.</a:t>
            </a:r>
          </a:p>
          <a:p>
            <a:endParaRPr lang="sk-SK" altLang="sk-SK"/>
          </a:p>
        </p:txBody>
      </p:sp>
      <p:pic>
        <p:nvPicPr>
          <p:cNvPr id="24580" name="Picture 9">
            <a:extLst>
              <a:ext uri="{FF2B5EF4-FFF2-40B4-BE49-F238E27FC236}">
                <a16:creationId xmlns:a16="http://schemas.microsoft.com/office/drawing/2014/main" id="{A66CA97B-BE7B-08DA-E81A-D15196D0E11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41350" y="2643188"/>
            <a:ext cx="3789363" cy="2857500"/>
          </a:xfr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BBC27DF-674C-BAB8-6622-F412334615B5}"/>
              </a:ext>
            </a:extLst>
          </p:cNvPr>
          <p:cNvSpPr>
            <a:spLocks noGrp="1"/>
          </p:cNvSpPr>
          <p:nvPr>
            <p:ph type="title"/>
          </p:nvPr>
        </p:nvSpPr>
        <p:spPr>
          <a:xfrm>
            <a:off x="457200" y="512763"/>
            <a:ext cx="8229600" cy="914400"/>
          </a:xfrm>
        </p:spPr>
        <p:txBody>
          <a:bodyPr/>
          <a:lstStyle/>
          <a:p>
            <a:pPr eaLnBrk="1" hangingPunct="1">
              <a:defRPr/>
            </a:pPr>
            <a:r>
              <a:rPr lang="sk-SK" sz="3200" dirty="0"/>
              <a:t>Vodoznak</a:t>
            </a:r>
          </a:p>
        </p:txBody>
      </p:sp>
      <p:sp>
        <p:nvSpPr>
          <p:cNvPr id="25603" name="Zástupný symbol pro obsah 12">
            <a:extLst>
              <a:ext uri="{FF2B5EF4-FFF2-40B4-BE49-F238E27FC236}">
                <a16:creationId xmlns:a16="http://schemas.microsoft.com/office/drawing/2014/main" id="{FE8BDCE8-5F82-EE34-D924-BC57763C8F3A}"/>
              </a:ext>
            </a:extLst>
          </p:cNvPr>
          <p:cNvSpPr>
            <a:spLocks noGrp="1"/>
          </p:cNvSpPr>
          <p:nvPr>
            <p:ph sz="half" idx="2"/>
          </p:nvPr>
        </p:nvSpPr>
        <p:spPr>
          <a:xfrm>
            <a:off x="4656138" y="2062163"/>
            <a:ext cx="4038600" cy="3224212"/>
          </a:xfrm>
        </p:spPr>
        <p:txBody>
          <a:bodyPr/>
          <a:lstStyle/>
          <a:p>
            <a:pPr marL="0">
              <a:spcBef>
                <a:spcPct val="0"/>
              </a:spcBef>
              <a:buFont typeface="Wingdings" panose="05000000000000000000" pitchFamily="2" charset="2"/>
              <a:buNone/>
            </a:pPr>
            <a:r>
              <a:rPr lang="sk-SK" altLang="sk-SK" sz="1400"/>
              <a:t>Zmenou hrúbky papiera sa mení jeho priesvitnosť. Ak sa papier spraví tenší, javí sa pri presvietení svetlejší, ak sa praví hrubší, pri presvietení bude tmavší.</a:t>
            </a:r>
          </a:p>
          <a:p>
            <a:pPr marL="0">
              <a:spcBef>
                <a:spcPct val="0"/>
              </a:spcBef>
              <a:buFont typeface="Wingdings" panose="05000000000000000000" pitchFamily="2" charset="2"/>
              <a:buNone/>
            </a:pPr>
            <a:endParaRPr lang="sk-SK" altLang="sk-SK" sz="1400"/>
          </a:p>
          <a:p>
            <a:pPr marL="0">
              <a:spcBef>
                <a:spcPct val="0"/>
              </a:spcBef>
              <a:buFont typeface="Wingdings" panose="05000000000000000000" pitchFamily="2" charset="2"/>
              <a:buNone/>
            </a:pPr>
            <a:r>
              <a:rPr lang="sk-SK" altLang="sk-SK" sz="1400"/>
              <a:t>Týmto spôsobom sa do papiera dá nakresliť obrazec - vodoznak. Vidno ho pri presvietení, ale pri normálnom osvetlení zhora nesmie byť viditeľný - papier má byť rovnomerne biely. Tým sa líši od falośného vodoznaku, ktorý vidno aj pri hornom osvetlení.</a:t>
            </a:r>
          </a:p>
        </p:txBody>
      </p:sp>
      <p:pic>
        <p:nvPicPr>
          <p:cNvPr id="25604" name="Picture 2">
            <a:extLst>
              <a:ext uri="{FF2B5EF4-FFF2-40B4-BE49-F238E27FC236}">
                <a16:creationId xmlns:a16="http://schemas.microsoft.com/office/drawing/2014/main" id="{9D43BE77-AD5A-A15A-8781-AC8104EB6B7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49275" y="2143125"/>
            <a:ext cx="3698875" cy="2786063"/>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3F1A8-FE79-28E6-A9F9-BC753290FD8D}"/>
              </a:ext>
            </a:extLst>
          </p:cNvPr>
          <p:cNvSpPr>
            <a:spLocks noGrp="1"/>
          </p:cNvSpPr>
          <p:nvPr>
            <p:ph type="title"/>
          </p:nvPr>
        </p:nvSpPr>
        <p:spPr/>
        <p:txBody>
          <a:bodyPr/>
          <a:lstStyle/>
          <a:p>
            <a:pPr>
              <a:defRPr/>
            </a:pPr>
            <a:r>
              <a:rPr lang="sk-SK" dirty="0"/>
              <a:t>O Falšovaní</a:t>
            </a:r>
          </a:p>
        </p:txBody>
      </p:sp>
      <p:sp>
        <p:nvSpPr>
          <p:cNvPr id="3" name="Content Placeholder 2">
            <a:extLst>
              <a:ext uri="{FF2B5EF4-FFF2-40B4-BE49-F238E27FC236}">
                <a16:creationId xmlns:a16="http://schemas.microsoft.com/office/drawing/2014/main" id="{291B439E-9959-188B-494A-AF107862E2ED}"/>
              </a:ext>
            </a:extLst>
          </p:cNvPr>
          <p:cNvSpPr>
            <a:spLocks noGrp="1"/>
          </p:cNvSpPr>
          <p:nvPr>
            <p:ph idx="1"/>
          </p:nvPr>
        </p:nvSpPr>
        <p:spPr/>
        <p:txBody>
          <a:bodyPr/>
          <a:lstStyle/>
          <a:p>
            <a:pPr marL="0">
              <a:spcBef>
                <a:spcPct val="0"/>
              </a:spcBef>
              <a:defRPr/>
            </a:pPr>
            <a:r>
              <a:rPr lang="sk-SK" sz="2400" dirty="0"/>
              <a:t> Počítačové tlačiarne používajú úplne inú techniku miešania farieb ako sa používa pri bankovkách a samotní výrobcovia upravujú tlačiarne tak, aby to nebolo možné.  </a:t>
            </a:r>
          </a:p>
          <a:p>
            <a:pPr marL="0">
              <a:spcBef>
                <a:spcPct val="0"/>
              </a:spcBef>
              <a:buFont typeface="Wingdings" panose="05000000000000000000" pitchFamily="2" charset="2"/>
              <a:buNone/>
              <a:defRPr/>
            </a:pPr>
            <a:endParaRPr lang="sk-SK" sz="2400" dirty="0"/>
          </a:p>
          <a:p>
            <a:pPr marL="0">
              <a:spcBef>
                <a:spcPct val="0"/>
              </a:spcBef>
              <a:defRPr/>
            </a:pPr>
            <a:r>
              <a:rPr lang="sk-SK" sz="2400" dirty="0"/>
              <a:t> Napríklad niektoré softvérové ovládače “poznajú” bankovky a pri pokuse o ich tlačenie sa zablokujú. Iní výrobcovia vkladajú do vytlačeného obrazca kód, ktorý nie je voľným okom viditeľný. Tento kód obsahuje výrobné číslo tlačiarne, takže je možné presne identifikovať, kto falzifikát vytlačil. </a:t>
            </a:r>
          </a:p>
          <a:p>
            <a:pPr>
              <a:defRPr/>
            </a:pPr>
            <a:endParaRPr lang="sk-SK" sz="2400" dirty="0"/>
          </a:p>
        </p:txBody>
      </p:sp>
      <p:pic>
        <p:nvPicPr>
          <p:cNvPr id="26628" name="Picture 3">
            <a:extLst>
              <a:ext uri="{FF2B5EF4-FFF2-40B4-BE49-F238E27FC236}">
                <a16:creationId xmlns:a16="http://schemas.microsoft.com/office/drawing/2014/main" id="{1912B7F9-96EA-5279-3BDE-9CC04C542C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0" y="357188"/>
            <a:ext cx="2363788"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BE6E4-B1EB-9411-649E-92E886D338ED}"/>
              </a:ext>
            </a:extLst>
          </p:cNvPr>
          <p:cNvSpPr>
            <a:spLocks noGrp="1"/>
          </p:cNvSpPr>
          <p:nvPr>
            <p:ph type="title"/>
          </p:nvPr>
        </p:nvSpPr>
        <p:spPr>
          <a:xfrm>
            <a:off x="457200" y="512763"/>
            <a:ext cx="8229600" cy="914400"/>
          </a:xfrm>
        </p:spPr>
        <p:txBody>
          <a:bodyPr/>
          <a:lstStyle/>
          <a:p>
            <a:pPr>
              <a:defRPr/>
            </a:pPr>
            <a:r>
              <a:rPr lang="sk-SK" sz="3600" dirty="0"/>
              <a:t>Falšovanie v minulosti</a:t>
            </a:r>
          </a:p>
        </p:txBody>
      </p:sp>
      <p:sp>
        <p:nvSpPr>
          <p:cNvPr id="9219" name="Content Placeholder 3">
            <a:extLst>
              <a:ext uri="{FF2B5EF4-FFF2-40B4-BE49-F238E27FC236}">
                <a16:creationId xmlns:a16="http://schemas.microsoft.com/office/drawing/2014/main" id="{2A4FE765-A41E-BA40-CE02-5975236A4CEE}"/>
              </a:ext>
            </a:extLst>
          </p:cNvPr>
          <p:cNvSpPr>
            <a:spLocks noGrp="1"/>
          </p:cNvSpPr>
          <p:nvPr>
            <p:ph sz="half" idx="2"/>
          </p:nvPr>
        </p:nvSpPr>
        <p:spPr>
          <a:xfrm>
            <a:off x="3429000" y="1770063"/>
            <a:ext cx="5265738" cy="4525962"/>
          </a:xfrm>
        </p:spPr>
        <p:txBody>
          <a:bodyPr/>
          <a:lstStyle/>
          <a:p>
            <a:r>
              <a:rPr lang="sk-SK" altLang="sk-SK"/>
              <a:t>V dávnejších dobách bola nominálna hodnota mince krytá priamo drahým kovom obsiahnutým v minci. </a:t>
            </a:r>
          </a:p>
          <a:p>
            <a:r>
              <a:rPr lang="sk-SK" altLang="sk-SK"/>
              <a:t>Vtedy falšovatelia pridávali do mincí prímesy lacnejších kovov a z rovnakého množstva zlata dokázali vyrobiť viac mincí. </a:t>
            </a:r>
          </a:p>
          <a:p>
            <a:r>
              <a:rPr lang="sk-SK" altLang="sk-SK"/>
              <a:t>Druhá možnosť bola obrúsiť hrany mince  a  vyrobiť ich viac.</a:t>
            </a:r>
          </a:p>
        </p:txBody>
      </p:sp>
      <p:pic>
        <p:nvPicPr>
          <p:cNvPr id="9220" name="Picture 8">
            <a:extLst>
              <a:ext uri="{FF2B5EF4-FFF2-40B4-BE49-F238E27FC236}">
                <a16:creationId xmlns:a16="http://schemas.microsoft.com/office/drawing/2014/main" id="{477AFF23-0AB3-D35E-8D89-0FFB62860DA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93725" y="2143125"/>
            <a:ext cx="2716213" cy="2714625"/>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F18F67-4171-D83B-47AF-704F17E9C548}"/>
              </a:ext>
            </a:extLst>
          </p:cNvPr>
          <p:cNvSpPr>
            <a:spLocks noGrp="1"/>
          </p:cNvSpPr>
          <p:nvPr>
            <p:ph type="title"/>
          </p:nvPr>
        </p:nvSpPr>
        <p:spPr>
          <a:xfrm>
            <a:off x="457200" y="512763"/>
            <a:ext cx="8229600" cy="914400"/>
          </a:xfrm>
        </p:spPr>
        <p:txBody>
          <a:bodyPr/>
          <a:lstStyle/>
          <a:p>
            <a:pPr eaLnBrk="1" hangingPunct="1">
              <a:defRPr/>
            </a:pPr>
            <a:r>
              <a:rPr lang="sk-SK" sz="3600" dirty="0"/>
              <a:t>Falšovanie dnes</a:t>
            </a:r>
            <a:endParaRPr lang="sk-SK" sz="2000" dirty="0"/>
          </a:p>
        </p:txBody>
      </p:sp>
      <p:sp>
        <p:nvSpPr>
          <p:cNvPr id="10243" name="Content Placeholder 6">
            <a:extLst>
              <a:ext uri="{FF2B5EF4-FFF2-40B4-BE49-F238E27FC236}">
                <a16:creationId xmlns:a16="http://schemas.microsoft.com/office/drawing/2014/main" id="{649E5DC8-C7EF-0EA2-7209-6B349AD15FD5}"/>
              </a:ext>
            </a:extLst>
          </p:cNvPr>
          <p:cNvSpPr>
            <a:spLocks noGrp="1"/>
          </p:cNvSpPr>
          <p:nvPr>
            <p:ph sz="half" idx="2"/>
          </p:nvPr>
        </p:nvSpPr>
        <p:spPr>
          <a:xfrm>
            <a:off x="4500563" y="1143000"/>
            <a:ext cx="3979862" cy="4525963"/>
          </a:xfrm>
        </p:spPr>
        <p:txBody>
          <a:bodyPr/>
          <a:lstStyle/>
          <a:p>
            <a:pPr marL="0" eaLnBrk="1" hangingPunct="1">
              <a:spcBef>
                <a:spcPct val="0"/>
              </a:spcBef>
            </a:pPr>
            <a:r>
              <a:rPr lang="sk-SK" altLang="sk-SK"/>
              <a:t>V súčasnosti je cena bankovky oveľa nižšia ako je jej nominálna hodnota, preto je aj falšovanie bankoviek výnosnejšie ako v minulosti. </a:t>
            </a:r>
          </a:p>
          <a:p>
            <a:pPr marL="0" eaLnBrk="1" hangingPunct="1">
              <a:spcBef>
                <a:spcPct val="0"/>
              </a:spcBef>
            </a:pPr>
            <a:endParaRPr lang="sk-SK" altLang="sk-SK"/>
          </a:p>
          <a:p>
            <a:pPr marL="0" eaLnBrk="1" hangingPunct="1">
              <a:spcBef>
                <a:spcPct val="0"/>
              </a:spcBef>
            </a:pPr>
            <a:r>
              <a:rPr lang="sk-SK" altLang="sk-SK"/>
              <a:t>množstvo ochranných znakov okrem niekoľkých špecializovaných tlačiarní na svete nevie vyrobiť nik.</a:t>
            </a:r>
          </a:p>
        </p:txBody>
      </p:sp>
      <p:pic>
        <p:nvPicPr>
          <p:cNvPr id="10244" name="Picture 7">
            <a:extLst>
              <a:ext uri="{FF2B5EF4-FFF2-40B4-BE49-F238E27FC236}">
                <a16:creationId xmlns:a16="http://schemas.microsoft.com/office/drawing/2014/main" id="{601AA03D-0266-1FE2-7E5A-EF5B195691D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28625" y="2214563"/>
            <a:ext cx="3817938" cy="2538412"/>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669C8BD-56EE-1B5A-A1F0-FED565BF5BF1}"/>
              </a:ext>
            </a:extLst>
          </p:cNvPr>
          <p:cNvSpPr>
            <a:spLocks noGrp="1"/>
          </p:cNvSpPr>
          <p:nvPr>
            <p:ph type="title"/>
          </p:nvPr>
        </p:nvSpPr>
        <p:spPr>
          <a:xfrm>
            <a:off x="457200" y="512763"/>
            <a:ext cx="8229600" cy="914400"/>
          </a:xfrm>
        </p:spPr>
        <p:txBody>
          <a:bodyPr/>
          <a:lstStyle/>
          <a:p>
            <a:pPr eaLnBrk="1" hangingPunct="1">
              <a:defRPr/>
            </a:pPr>
            <a:r>
              <a:rPr lang="sk-SK" sz="3200" dirty="0"/>
              <a:t>Infračervené ochranné znaky</a:t>
            </a:r>
          </a:p>
        </p:txBody>
      </p:sp>
      <p:sp>
        <p:nvSpPr>
          <p:cNvPr id="11267" name="Content Placeholder 7">
            <a:extLst>
              <a:ext uri="{FF2B5EF4-FFF2-40B4-BE49-F238E27FC236}">
                <a16:creationId xmlns:a16="http://schemas.microsoft.com/office/drawing/2014/main" id="{438C3927-A49F-15AB-5732-3E6F40ABB472}"/>
              </a:ext>
            </a:extLst>
          </p:cNvPr>
          <p:cNvSpPr>
            <a:spLocks noGrp="1"/>
          </p:cNvSpPr>
          <p:nvPr>
            <p:ph sz="half" idx="2"/>
          </p:nvPr>
        </p:nvSpPr>
        <p:spPr>
          <a:xfrm>
            <a:off x="4429125" y="1500188"/>
            <a:ext cx="4214813" cy="4525962"/>
          </a:xfrm>
        </p:spPr>
        <p:txBody>
          <a:bodyPr/>
          <a:lstStyle/>
          <a:p>
            <a:pPr marL="0" eaLnBrk="1" hangingPunct="1">
              <a:spcBef>
                <a:spcPct val="0"/>
              </a:spcBef>
            </a:pPr>
            <a:r>
              <a:rPr lang="sk-SK" altLang="sk-SK" sz="2400"/>
              <a:t>Ľudské oko vidí svetlo v rozsahu vlnových dĺžok 380 nm (modrá) až 780 nm (červená). Podľa toho, ako sú rôzne vlnové dĺžky v svetle zastúpené, človek rozoznáva rozličné farby.</a:t>
            </a:r>
          </a:p>
          <a:p>
            <a:pPr marL="0" eaLnBrk="1" hangingPunct="1">
              <a:spcBef>
                <a:spcPct val="0"/>
              </a:spcBef>
            </a:pPr>
            <a:r>
              <a:rPr lang="sk-SK" altLang="sk-SK" sz="2400"/>
              <a:t>Elektromagnetické žiarenie však siaha aj ďalej ako dokážeme vidieť  </a:t>
            </a:r>
          </a:p>
          <a:p>
            <a:pPr marL="0" eaLnBrk="1" hangingPunct="1">
              <a:spcBef>
                <a:spcPct val="0"/>
              </a:spcBef>
            </a:pPr>
            <a:r>
              <a:rPr lang="sk-SK" altLang="sk-SK" sz="2400"/>
              <a:t>Dokážu to vidieť špeciálne kamery, ktoré sú citlivé aj v infračervenej oblasti</a:t>
            </a:r>
          </a:p>
          <a:p>
            <a:pPr marL="0" eaLnBrk="1" hangingPunct="1">
              <a:spcBef>
                <a:spcPct val="0"/>
              </a:spcBef>
              <a:buFont typeface="Wingdings" panose="05000000000000000000" pitchFamily="2" charset="2"/>
              <a:buNone/>
            </a:pPr>
            <a:endParaRPr lang="sk-SK" altLang="sk-SK" sz="1400"/>
          </a:p>
          <a:p>
            <a:pPr marL="0" eaLnBrk="1" hangingPunct="1">
              <a:spcBef>
                <a:spcPct val="0"/>
              </a:spcBef>
              <a:buFont typeface="Wingdings" panose="05000000000000000000" pitchFamily="2" charset="2"/>
              <a:buNone/>
            </a:pPr>
            <a:endParaRPr lang="sk-SK" altLang="sk-SK" sz="1400"/>
          </a:p>
        </p:txBody>
      </p:sp>
      <p:pic>
        <p:nvPicPr>
          <p:cNvPr id="11268" name="Picture 7">
            <a:extLst>
              <a:ext uri="{FF2B5EF4-FFF2-40B4-BE49-F238E27FC236}">
                <a16:creationId xmlns:a16="http://schemas.microsoft.com/office/drawing/2014/main" id="{881E637B-0D5A-1E4D-6110-EC1F8AF5D59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00063" y="2214563"/>
            <a:ext cx="3727450" cy="2928937"/>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98EB-BF2F-B073-2D0A-94C219C312A6}"/>
              </a:ext>
            </a:extLst>
          </p:cNvPr>
          <p:cNvSpPr>
            <a:spLocks noGrp="1"/>
          </p:cNvSpPr>
          <p:nvPr>
            <p:ph type="title"/>
          </p:nvPr>
        </p:nvSpPr>
        <p:spPr>
          <a:xfrm>
            <a:off x="457200" y="512763"/>
            <a:ext cx="8229600" cy="914400"/>
          </a:xfrm>
        </p:spPr>
        <p:txBody>
          <a:bodyPr/>
          <a:lstStyle/>
          <a:p>
            <a:pPr>
              <a:defRPr/>
            </a:pPr>
            <a:r>
              <a:rPr lang="sk-SK" dirty="0"/>
              <a:t>Infračervené ochranné znaky</a:t>
            </a:r>
          </a:p>
        </p:txBody>
      </p:sp>
      <p:sp>
        <p:nvSpPr>
          <p:cNvPr id="12291" name="Content Placeholder 3">
            <a:extLst>
              <a:ext uri="{FF2B5EF4-FFF2-40B4-BE49-F238E27FC236}">
                <a16:creationId xmlns:a16="http://schemas.microsoft.com/office/drawing/2014/main" id="{236757E7-1244-F16C-8F18-5F81405DBF16}"/>
              </a:ext>
            </a:extLst>
          </p:cNvPr>
          <p:cNvSpPr>
            <a:spLocks noGrp="1"/>
          </p:cNvSpPr>
          <p:nvPr>
            <p:ph sz="half" idx="2"/>
          </p:nvPr>
        </p:nvSpPr>
        <p:spPr>
          <a:xfrm>
            <a:off x="3857625" y="1785938"/>
            <a:ext cx="4857750" cy="4525962"/>
          </a:xfrm>
        </p:spPr>
        <p:txBody>
          <a:bodyPr/>
          <a:lstStyle/>
          <a:p>
            <a:r>
              <a:rPr lang="sk-SK" altLang="sk-SK"/>
              <a:t>Táto skutočnosť sa využíva pri IČ ochranných znakoch. Bankovka sa potlačí farbami, ktoré majú vo viditeľnej časti rovnaké spektrum, ale v infračervenej sa líšia.</a:t>
            </a:r>
          </a:p>
          <a:p>
            <a:pPr>
              <a:buFont typeface="Wingdings" panose="05000000000000000000" pitchFamily="2" charset="2"/>
              <a:buNone/>
            </a:pPr>
            <a:endParaRPr lang="sk-SK" altLang="sk-SK"/>
          </a:p>
          <a:p>
            <a:r>
              <a:rPr lang="sk-SK" altLang="sk-SK"/>
              <a:t>Nazývajú sa metamerické farby.</a:t>
            </a:r>
          </a:p>
          <a:p>
            <a:endParaRPr lang="sk-SK" altLang="sk-SK"/>
          </a:p>
        </p:txBody>
      </p:sp>
      <p:pic>
        <p:nvPicPr>
          <p:cNvPr id="12292" name="Picture 8">
            <a:extLst>
              <a:ext uri="{FF2B5EF4-FFF2-40B4-BE49-F238E27FC236}">
                <a16:creationId xmlns:a16="http://schemas.microsoft.com/office/drawing/2014/main" id="{1E318A4B-CFF5-7CAB-B605-1E24911A94C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28625" y="2143125"/>
            <a:ext cx="3357563" cy="3357563"/>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3A03D-C318-1BA4-B485-A76300BB26CA}"/>
              </a:ext>
            </a:extLst>
          </p:cNvPr>
          <p:cNvSpPr>
            <a:spLocks noGrp="1"/>
          </p:cNvSpPr>
          <p:nvPr>
            <p:ph type="title"/>
          </p:nvPr>
        </p:nvSpPr>
        <p:spPr>
          <a:xfrm>
            <a:off x="457200" y="512763"/>
            <a:ext cx="8229600" cy="914400"/>
          </a:xfrm>
        </p:spPr>
        <p:txBody>
          <a:bodyPr/>
          <a:lstStyle/>
          <a:p>
            <a:pPr eaLnBrk="1" hangingPunct="1">
              <a:defRPr/>
            </a:pPr>
            <a:r>
              <a:rPr lang="sk-SK" sz="3200" dirty="0"/>
              <a:t>Princíp UV farieb</a:t>
            </a:r>
          </a:p>
        </p:txBody>
      </p:sp>
      <p:sp>
        <p:nvSpPr>
          <p:cNvPr id="13315" name="Content Placeholder 3">
            <a:extLst>
              <a:ext uri="{FF2B5EF4-FFF2-40B4-BE49-F238E27FC236}">
                <a16:creationId xmlns:a16="http://schemas.microsoft.com/office/drawing/2014/main" id="{A4118FA3-5D51-D293-5633-03B620C07725}"/>
              </a:ext>
            </a:extLst>
          </p:cNvPr>
          <p:cNvSpPr>
            <a:spLocks noGrp="1"/>
          </p:cNvSpPr>
          <p:nvPr>
            <p:ph sz="half" idx="2"/>
          </p:nvPr>
        </p:nvSpPr>
        <p:spPr>
          <a:xfrm>
            <a:off x="4714875" y="1285875"/>
            <a:ext cx="3786188" cy="5214938"/>
          </a:xfrm>
        </p:spPr>
        <p:txBody>
          <a:bodyPr/>
          <a:lstStyle/>
          <a:p>
            <a:pPr marL="0" eaLnBrk="1" hangingPunct="1">
              <a:spcBef>
                <a:spcPct val="0"/>
              </a:spcBef>
              <a:buFont typeface="Wingdings" panose="05000000000000000000" pitchFamily="2" charset="2"/>
              <a:buNone/>
            </a:pPr>
            <a:r>
              <a:rPr lang="sk-SK" altLang="sk-SK" sz="1400"/>
              <a:t>Molekula fluorescenčnej farby sa na začiatku procesu nachádza v základnom energetickom stave. Po dopade ultrafialového žiarenia fotón excituje niektorý z elektrónov - to znamená zvýši jeho energiu o niekoľko energetických hladín (fáza 1 - 2).</a:t>
            </a:r>
          </a:p>
          <a:p>
            <a:pPr marL="0" eaLnBrk="1" hangingPunct="1">
              <a:spcBef>
                <a:spcPct val="0"/>
              </a:spcBef>
              <a:buFont typeface="Wingdings" panose="05000000000000000000" pitchFamily="2" charset="2"/>
              <a:buNone/>
            </a:pPr>
            <a:r>
              <a:rPr lang="sk-SK" altLang="sk-SK" sz="1400"/>
              <a:t>   </a:t>
            </a:r>
          </a:p>
          <a:p>
            <a:pPr marL="0" eaLnBrk="1" hangingPunct="1">
              <a:spcBef>
                <a:spcPct val="0"/>
              </a:spcBef>
              <a:buFont typeface="Wingdings" panose="05000000000000000000" pitchFamily="2" charset="2"/>
              <a:buNone/>
            </a:pPr>
            <a:endParaRPr lang="sk-SK" altLang="sk-SK" sz="1400"/>
          </a:p>
        </p:txBody>
      </p:sp>
      <p:pic>
        <p:nvPicPr>
          <p:cNvPr id="13316" name="Picture 9">
            <a:extLst>
              <a:ext uri="{FF2B5EF4-FFF2-40B4-BE49-F238E27FC236}">
                <a16:creationId xmlns:a16="http://schemas.microsoft.com/office/drawing/2014/main" id="{4F18E42C-48D6-E02C-7269-184A369551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2786063"/>
            <a:ext cx="40862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839A0-846D-14CA-6384-BCA49328A374}"/>
              </a:ext>
            </a:extLst>
          </p:cNvPr>
          <p:cNvSpPr>
            <a:spLocks noGrp="1"/>
          </p:cNvSpPr>
          <p:nvPr>
            <p:ph type="title"/>
          </p:nvPr>
        </p:nvSpPr>
        <p:spPr>
          <a:xfrm>
            <a:off x="457200" y="512763"/>
            <a:ext cx="8229600" cy="914400"/>
          </a:xfrm>
        </p:spPr>
        <p:txBody>
          <a:bodyPr/>
          <a:lstStyle/>
          <a:p>
            <a:pPr>
              <a:defRPr/>
            </a:pPr>
            <a:r>
              <a:rPr lang="sk-SK" dirty="0"/>
              <a:t>Princíp UV farieb</a:t>
            </a:r>
          </a:p>
        </p:txBody>
      </p:sp>
      <p:sp>
        <p:nvSpPr>
          <p:cNvPr id="14339" name="Content Placeholder 3">
            <a:extLst>
              <a:ext uri="{FF2B5EF4-FFF2-40B4-BE49-F238E27FC236}">
                <a16:creationId xmlns:a16="http://schemas.microsoft.com/office/drawing/2014/main" id="{8CCC8073-EA4D-725F-B64C-90A509EAD5E6}"/>
              </a:ext>
            </a:extLst>
          </p:cNvPr>
          <p:cNvSpPr>
            <a:spLocks noGrp="1"/>
          </p:cNvSpPr>
          <p:nvPr>
            <p:ph sz="half" idx="2"/>
          </p:nvPr>
        </p:nvSpPr>
        <p:spPr>
          <a:xfrm>
            <a:off x="4214813" y="1357313"/>
            <a:ext cx="4406900" cy="4525962"/>
          </a:xfrm>
        </p:spPr>
        <p:txBody>
          <a:bodyPr/>
          <a:lstStyle/>
          <a:p>
            <a:r>
              <a:rPr lang="sk-SK" altLang="sk-SK"/>
              <a:t>Následne elektrón klesá späť do svojho pôvodného energetického stavu a pri každom prechode medzi energetickými hladinami vyžiari fotón vo viditeľnej oblasti. </a:t>
            </a:r>
          </a:p>
          <a:p>
            <a:r>
              <a:rPr lang="sk-SK" altLang="sk-SK"/>
              <a:t>Farba vyžiareného svetla je daná vzdialenosťou energetických hladín.</a:t>
            </a:r>
          </a:p>
        </p:txBody>
      </p:sp>
      <p:pic>
        <p:nvPicPr>
          <p:cNvPr id="14340" name="Picture 11">
            <a:extLst>
              <a:ext uri="{FF2B5EF4-FFF2-40B4-BE49-F238E27FC236}">
                <a16:creationId xmlns:a16="http://schemas.microsoft.com/office/drawing/2014/main" id="{8635DE45-E215-4533-B12E-D573F54A6A2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71500" y="2071688"/>
            <a:ext cx="3571875" cy="3571875"/>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5D0B7-3983-F05C-F17E-450CA80EAC83}"/>
              </a:ext>
            </a:extLst>
          </p:cNvPr>
          <p:cNvSpPr>
            <a:spLocks noGrp="1"/>
          </p:cNvSpPr>
          <p:nvPr>
            <p:ph type="title"/>
          </p:nvPr>
        </p:nvSpPr>
        <p:spPr>
          <a:xfrm>
            <a:off x="457200" y="512763"/>
            <a:ext cx="8229600" cy="914400"/>
          </a:xfrm>
        </p:spPr>
        <p:txBody>
          <a:bodyPr/>
          <a:lstStyle/>
          <a:p>
            <a:pPr>
              <a:defRPr/>
            </a:pPr>
            <a:r>
              <a:rPr lang="sk-SK" dirty="0"/>
              <a:t>Zdroje UV žiarenia</a:t>
            </a:r>
          </a:p>
        </p:txBody>
      </p:sp>
      <p:sp>
        <p:nvSpPr>
          <p:cNvPr id="4" name="Content Placeholder 3">
            <a:extLst>
              <a:ext uri="{FF2B5EF4-FFF2-40B4-BE49-F238E27FC236}">
                <a16:creationId xmlns:a16="http://schemas.microsoft.com/office/drawing/2014/main" id="{1DE176B0-4F91-D169-EC0D-F74DD4989E95}"/>
              </a:ext>
            </a:extLst>
          </p:cNvPr>
          <p:cNvSpPr>
            <a:spLocks noGrp="1"/>
          </p:cNvSpPr>
          <p:nvPr>
            <p:ph sz="half" idx="2"/>
          </p:nvPr>
        </p:nvSpPr>
        <p:spPr>
          <a:xfrm>
            <a:off x="4656138" y="1770063"/>
            <a:ext cx="4038600" cy="4525962"/>
          </a:xfrm>
        </p:spPr>
        <p:txBody>
          <a:bodyPr/>
          <a:lstStyle/>
          <a:p>
            <a:pPr marL="0" eaLnBrk="1" hangingPunct="1">
              <a:spcBef>
                <a:spcPct val="0"/>
              </a:spcBef>
              <a:defRPr/>
            </a:pPr>
            <a:r>
              <a:rPr lang="sk-SK" dirty="0"/>
              <a:t>Intenzívnym zdrojom UV žiarenia sú ortuťové výbojky. Podobne ako klasická žiarivka -  je to výbojka naplnená parami ortuti, ktoré sa pomocou elektrického poľa vybudia a rozsvietia. </a:t>
            </a:r>
          </a:p>
          <a:p>
            <a:pPr marL="0" eaLnBrk="1" hangingPunct="1">
              <a:spcBef>
                <a:spcPct val="0"/>
              </a:spcBef>
              <a:buFont typeface="Wingdings" panose="05000000000000000000" pitchFamily="2" charset="2"/>
              <a:buNone/>
              <a:defRPr/>
            </a:pPr>
            <a:r>
              <a:rPr lang="sk-SK" dirty="0"/>
              <a:t>   </a:t>
            </a:r>
          </a:p>
          <a:p>
            <a:pPr>
              <a:defRPr/>
            </a:pPr>
            <a:endParaRPr lang="sk-SK" dirty="0"/>
          </a:p>
        </p:txBody>
      </p:sp>
      <p:pic>
        <p:nvPicPr>
          <p:cNvPr id="15364" name="Picture 10">
            <a:extLst>
              <a:ext uri="{FF2B5EF4-FFF2-40B4-BE49-F238E27FC236}">
                <a16:creationId xmlns:a16="http://schemas.microsoft.com/office/drawing/2014/main" id="{F4A5D7CA-8F69-1955-DAEA-59F568D4D98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79475" y="2428875"/>
            <a:ext cx="3144838" cy="3143250"/>
          </a:xfr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A11E4-C7D1-81F4-31AB-78AA064F820D}"/>
              </a:ext>
            </a:extLst>
          </p:cNvPr>
          <p:cNvSpPr>
            <a:spLocks noGrp="1"/>
          </p:cNvSpPr>
          <p:nvPr>
            <p:ph type="title"/>
          </p:nvPr>
        </p:nvSpPr>
        <p:spPr/>
        <p:txBody>
          <a:bodyPr/>
          <a:lstStyle/>
          <a:p>
            <a:pPr>
              <a:defRPr/>
            </a:pPr>
            <a:r>
              <a:rPr lang="sk-SK" dirty="0"/>
              <a:t>UV výbojky</a:t>
            </a:r>
          </a:p>
        </p:txBody>
      </p:sp>
      <p:sp>
        <p:nvSpPr>
          <p:cNvPr id="16387" name="Content Placeholder 2">
            <a:extLst>
              <a:ext uri="{FF2B5EF4-FFF2-40B4-BE49-F238E27FC236}">
                <a16:creationId xmlns:a16="http://schemas.microsoft.com/office/drawing/2014/main" id="{72C85978-C397-E7CE-8302-E8FC8A8BDE14}"/>
              </a:ext>
            </a:extLst>
          </p:cNvPr>
          <p:cNvSpPr>
            <a:spLocks noGrp="1"/>
          </p:cNvSpPr>
          <p:nvPr>
            <p:ph idx="1"/>
          </p:nvPr>
        </p:nvSpPr>
        <p:spPr/>
        <p:txBody>
          <a:bodyPr/>
          <a:lstStyle/>
          <a:p>
            <a:r>
              <a:rPr lang="sk-SK" altLang="sk-SK"/>
              <a:t>Zatiaľ čo pri bežných žiarivkách je na stenách trubice nanesený filter,ktorý neprepúšťa UV žiarenie ale ho mení na viditeľné svetlo, UV výbojky majú práve naopak - vysokú priepustnosť pre UV žiarenie a nízku priepustnosť pre viditeľné svetlo.</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922</TotalTime>
  <Words>803</Words>
  <Application>Microsoft Office PowerPoint</Application>
  <PresentationFormat>Prezentácia na obrazovke (4:3)</PresentationFormat>
  <Paragraphs>69</Paragraphs>
  <Slides>19</Slides>
  <Notes>0</Notes>
  <HiddenSlides>0</HiddenSlides>
  <MMClips>0</MMClips>
  <ScaleCrop>false</ScaleCrop>
  <HeadingPairs>
    <vt:vector size="6" baseType="variant">
      <vt:variant>
        <vt:lpstr>Použité písma</vt:lpstr>
      </vt:variant>
      <vt:variant>
        <vt:i4>7</vt:i4>
      </vt:variant>
      <vt:variant>
        <vt:lpstr>Motív</vt:lpstr>
      </vt:variant>
      <vt:variant>
        <vt:i4>1</vt:i4>
      </vt:variant>
      <vt:variant>
        <vt:lpstr>Nadpisy snímok</vt:lpstr>
      </vt:variant>
      <vt:variant>
        <vt:i4>19</vt:i4>
      </vt:variant>
    </vt:vector>
  </HeadingPairs>
  <TitlesOfParts>
    <vt:vector size="27" baseType="lpstr">
      <vt:lpstr>Arial</vt:lpstr>
      <vt:lpstr>Consolas</vt:lpstr>
      <vt:lpstr>Corbel</vt:lpstr>
      <vt:lpstr>Wingdings</vt:lpstr>
      <vt:lpstr>Wingdings 2</vt:lpstr>
      <vt:lpstr>Wingdings 3</vt:lpstr>
      <vt:lpstr>Calibri</vt:lpstr>
      <vt:lpstr>Metro</vt:lpstr>
      <vt:lpstr>13. Ochranné znaky</vt:lpstr>
      <vt:lpstr>Falšovanie v minulosti</vt:lpstr>
      <vt:lpstr>Falšovanie dnes</vt:lpstr>
      <vt:lpstr>Infračervené ochranné znaky</vt:lpstr>
      <vt:lpstr>Infračervené ochranné znaky</vt:lpstr>
      <vt:lpstr>Princíp UV farieb</vt:lpstr>
      <vt:lpstr>Princíp UV farieb</vt:lpstr>
      <vt:lpstr>Zdroje UV žiarenia</vt:lpstr>
      <vt:lpstr>UV výbojky</vt:lpstr>
      <vt:lpstr>UV fluorescencia</vt:lpstr>
      <vt:lpstr>UV fluorescencia</vt:lpstr>
      <vt:lpstr>Špeciálne tlačové techniky</vt:lpstr>
      <vt:lpstr>Slovenské bankovky</vt:lpstr>
      <vt:lpstr>Slovenské bankovky</vt:lpstr>
      <vt:lpstr>Mikrotext</vt:lpstr>
      <vt:lpstr>Sútlačová značka</vt:lpstr>
      <vt:lpstr>Skrytý vzorec </vt:lpstr>
      <vt:lpstr>Vodoznak</vt:lpstr>
      <vt:lpstr>O Falšovaní</vt:lpstr>
    </vt:vector>
  </TitlesOfParts>
  <Company>KVANT spol. s.r.o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Model vozidla budúcnosti</dc:title>
  <dc:creator>Plasek Vlado</dc:creator>
  <cp:lastModifiedBy>Filip Lukáč</cp:lastModifiedBy>
  <cp:revision>112</cp:revision>
  <dcterms:created xsi:type="dcterms:W3CDTF">2008-08-05T20:39:24Z</dcterms:created>
  <dcterms:modified xsi:type="dcterms:W3CDTF">2025-10-20T07:01:44Z</dcterms:modified>
</cp:coreProperties>
</file>